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403" r:id="rId5"/>
    <p:sldId id="343" r:id="rId6"/>
    <p:sldId id="406" r:id="rId7"/>
    <p:sldId id="409" r:id="rId8"/>
    <p:sldId id="362" r:id="rId9"/>
    <p:sldId id="365" r:id="rId10"/>
    <p:sldId id="366" r:id="rId11"/>
    <p:sldId id="367" r:id="rId12"/>
    <p:sldId id="336" r:id="rId13"/>
    <p:sldId id="359" r:id="rId14"/>
    <p:sldId id="372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7" r:id="rId23"/>
    <p:sldId id="379" r:id="rId24"/>
    <p:sldId id="410" r:id="rId25"/>
    <p:sldId id="381" r:id="rId26"/>
    <p:sldId id="382" r:id="rId27"/>
    <p:sldId id="411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71" r:id="rId40"/>
    <p:sldId id="33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9E"/>
    <a:srgbClr val="A2BA47"/>
    <a:srgbClr val="FFA733"/>
    <a:srgbClr val="5F96B7"/>
    <a:srgbClr val="F4E184"/>
    <a:srgbClr val="C9E3F9"/>
    <a:srgbClr val="E76429"/>
    <a:srgbClr val="F8B506"/>
    <a:srgbClr val="FF7B21"/>
    <a:srgbClr val="57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8286" autoAdjust="0"/>
  </p:normalViewPr>
  <p:slideViewPr>
    <p:cSldViewPr snapToGrid="0" snapToObjects="1">
      <p:cViewPr varScale="1">
        <p:scale>
          <a:sx n="111" d="100"/>
          <a:sy n="111" d="100"/>
        </p:scale>
        <p:origin x="-462" y="-9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DFC25-44AE-44F9-871E-C4D2AABB40EE}" type="doc">
      <dgm:prSet loTypeId="urn:microsoft.com/office/officeart/2005/8/layout/process4" loCatId="list" qsTypeId="urn:microsoft.com/office/officeart/2005/8/quickstyle/3d3" qsCatId="3D" csTypeId="urn:microsoft.com/office/officeart/2005/8/colors/accent5_2" csCatId="accent5" phldr="1"/>
      <dgm:spPr/>
    </dgm:pt>
    <dgm:pt modelId="{DD971539-A189-444B-A674-63F4E4A1A8D6}">
      <dgm:prSet phldrT="[Текст]" custT="1"/>
      <dgm:spPr>
        <a:solidFill>
          <a:srgbClr val="00619E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contourClr>
            <a:schemeClr val="bg1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Юридические лица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C90DB-14DA-4A47-A18E-37A57050B75E}" type="parTrans" cxnId="{2F54CCEA-0666-48FB-BBD3-82942949B59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1A255-24C2-45C4-AE49-E67632A97262}" type="sibTrans" cxnId="{2F54CCEA-0666-48FB-BBD3-82942949B59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8CF9C-034C-41A1-B122-4C2CCB93393B}">
      <dgm:prSet phldrT="[Текст]" custT="1"/>
      <dgm:spPr>
        <a:solidFill>
          <a:srgbClr val="00619E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>
          <a:contourClr>
            <a:schemeClr val="bg1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Индивидуальные </a:t>
          </a:r>
          <a:r>
            <a:rPr lang="ru-RU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предприниматели</a:t>
          </a:r>
          <a:endParaRPr lang="ru-RU" sz="16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EC8AF-771C-4809-AAB7-B1C56DEC0437}" type="parTrans" cxnId="{F5B1A955-B986-4DC6-AA75-37DC47E9687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B9B556-D2EE-4E81-8852-56FB7362C357}" type="sibTrans" cxnId="{F5B1A955-B986-4DC6-AA75-37DC47E9687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8F827-78DE-4C18-A8FD-0823C767FFA7}">
      <dgm:prSet custT="1"/>
      <dgm:spPr>
        <a:solidFill>
          <a:srgbClr val="00619E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>
          <a:contourClr>
            <a:schemeClr val="bg1"/>
          </a:contourClr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Адвокатские образования (кроме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адвокатов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учредивших адвокатские кабинеты)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47BDD4-24D5-4DB1-9339-7747A38B12AC}" type="parTrans" cxnId="{BB6A94EE-FE89-4C11-A6FD-957391E85BE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896BAF-424B-4647-8AC6-CB5852DEA585}" type="sibTrans" cxnId="{BB6A94EE-FE89-4C11-A6FD-957391E85BE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F6EE1-CDB0-4CE3-AF1F-E83CA107CA45}">
      <dgm:prSet phldrT="[Текст]" custT="1"/>
      <dgm:spPr>
        <a:solidFill>
          <a:srgbClr val="A2BA47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contourClr>
            <a:schemeClr val="bg1"/>
          </a:contourClr>
        </a:sp3d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ПЕНЗАСТАТ</a:t>
          </a:r>
          <a:endParaRPr lang="ru-RU" sz="105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45B22-BD14-4466-8F28-A0E5C880572C}" type="parTrans" cxnId="{66AE7223-D191-4E75-B856-F201246E1FA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8E165-EBE9-4AAE-BE10-F08B48B29053}" type="sibTrans" cxnId="{66AE7223-D191-4E75-B856-F201246E1FA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19F2A-1760-4FC7-B27A-B87DCE7A8486}">
      <dgm:prSet phldrT="[Текст]" custT="1"/>
      <dgm:spPr>
        <a:solidFill>
          <a:srgbClr val="F4E184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contourClr>
            <a:schemeClr val="bg1"/>
          </a:contourClr>
        </a:sp3d>
      </dgm:spPr>
      <dgm:t>
        <a:bodyPr/>
        <a:lstStyle/>
        <a:p>
          <a:r>
            <a:rPr lang="ru-RU" sz="1050" b="1" cap="all" baseline="0" dirty="0" smtClean="0">
              <a:solidFill>
                <a:srgbClr val="FF0000"/>
              </a:solidFill>
              <a:effectLst/>
            </a:rPr>
            <a:t>только В ЭЛЕКТРОННОМ ВИДЕ  </a:t>
          </a:r>
          <a:r>
            <a:rPr lang="ru-RU" sz="1050" b="1" u="sng" dirty="0" smtClean="0">
              <a:solidFill>
                <a:srgbClr val="FF0000"/>
              </a:solidFill>
              <a:effectLst/>
            </a:rPr>
            <a:t>с применением электронной подписи</a:t>
          </a:r>
          <a:r>
            <a:rPr lang="ru-RU" sz="1050" b="1" dirty="0" smtClean="0">
              <a:solidFill>
                <a:srgbClr val="FF0000"/>
              </a:solidFill>
              <a:effectLst/>
            </a:rPr>
            <a:t> – в системе </a:t>
          </a:r>
          <a:r>
            <a:rPr lang="en-US" sz="1050" b="1" dirty="0" smtClean="0">
              <a:solidFill>
                <a:srgbClr val="FF0000"/>
              </a:solidFill>
              <a:effectLst/>
            </a:rPr>
            <a:t>Web</a:t>
          </a:r>
          <a:r>
            <a:rPr lang="ru-RU" sz="1050" b="1" dirty="0" smtClean="0">
              <a:solidFill>
                <a:srgbClr val="FF0000"/>
              </a:solidFill>
              <a:effectLst/>
            </a:rPr>
            <a:t>-сбора или через специализированного оператора связи</a:t>
          </a:r>
          <a:endParaRPr lang="ru-RU" sz="1050" b="1" dirty="0">
            <a:solidFill>
              <a:srgbClr val="FF0000"/>
            </a:solidFill>
            <a:effectLst/>
          </a:endParaRPr>
        </a:p>
      </dgm:t>
    </dgm:pt>
    <dgm:pt modelId="{BEFB2644-C92A-4A30-B6A7-9F1A94AEDFF1}" type="parTrans" cxnId="{4F42187C-36B6-4629-ACC1-24939260EB9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7C3EE-D54C-4C67-B4D4-F8D24E32EA8C}" type="sibTrans" cxnId="{4F42187C-36B6-4629-ACC1-24939260EB9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DEFB42-129E-43D2-B8AF-A67CBCA13556}">
      <dgm:prSet phldrT="[Текст]" custT="1"/>
      <dgm:spPr>
        <a:solidFill>
          <a:srgbClr val="00619E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>
          <a:contourClr>
            <a:schemeClr val="bg1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ОКАЗЫВАЮЩИЕ ПЛАТНЫЕ УСЛУГИ НАСЕЛЕНИЮ</a:t>
          </a:r>
          <a:endParaRPr lang="ru-RU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CB2BE-4E02-49A1-B36D-8328092BDA64}" type="parTrans" cxnId="{18E5F910-2C6A-401F-A3DC-BE86ABB8059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2F6F3-3E32-4554-90D4-A27593851D6C}" type="sibTrans" cxnId="{18E5F910-2C6A-401F-A3DC-BE86ABB8059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30A9B7-7E88-430C-93AA-2D0731022BBB}" type="pres">
      <dgm:prSet presAssocID="{808DFC25-44AE-44F9-871E-C4D2AABB40EE}" presName="Name0" presStyleCnt="0">
        <dgm:presLayoutVars>
          <dgm:dir/>
          <dgm:animLvl val="lvl"/>
          <dgm:resizeHandles val="exact"/>
        </dgm:presLayoutVars>
      </dgm:prSet>
      <dgm:spPr/>
    </dgm:pt>
    <dgm:pt modelId="{C1DBEB09-2B97-46FC-960B-663E0A6FE61E}" type="pres">
      <dgm:prSet presAssocID="{578F6EE1-CDB0-4CE3-AF1F-E83CA107CA45}" presName="boxAndChildren" presStyleCnt="0"/>
      <dgm:spPr/>
    </dgm:pt>
    <dgm:pt modelId="{940080D2-EFB0-4495-B4CA-E9DBE35D5DF0}" type="pres">
      <dgm:prSet presAssocID="{578F6EE1-CDB0-4CE3-AF1F-E83CA107CA45}" presName="parentTextBox" presStyleLbl="node1" presStyleIdx="0" presStyleCnt="6" custScaleY="351424" custLinFactY="-400000" custLinFactNeighborY="-479104"/>
      <dgm:spPr/>
      <dgm:t>
        <a:bodyPr/>
        <a:lstStyle/>
        <a:p>
          <a:endParaRPr lang="ru-RU"/>
        </a:p>
      </dgm:t>
    </dgm:pt>
    <dgm:pt modelId="{14FD8D88-B618-4778-80E9-52888F27A921}" type="pres">
      <dgm:prSet presAssocID="{1477C3EE-D54C-4C67-B4D4-F8D24E32EA8C}" presName="sp" presStyleCnt="0"/>
      <dgm:spPr/>
    </dgm:pt>
    <dgm:pt modelId="{AD665496-DE34-48C0-A154-EBF57A6142E0}" type="pres">
      <dgm:prSet presAssocID="{9F519F2A-1760-4FC7-B27A-B87DCE7A8486}" presName="arrowAndChildren" presStyleCnt="0"/>
      <dgm:spPr/>
    </dgm:pt>
    <dgm:pt modelId="{FFB7469E-28EF-45D4-815C-2A25599F785F}" type="pres">
      <dgm:prSet presAssocID="{9F519F2A-1760-4FC7-B27A-B87DCE7A8486}" presName="parentTextArrow" presStyleLbl="node1" presStyleIdx="1" presStyleCnt="6" custScaleY="168185" custLinFactY="-300000" custLinFactNeighborY="-303983"/>
      <dgm:spPr/>
      <dgm:t>
        <a:bodyPr/>
        <a:lstStyle/>
        <a:p>
          <a:endParaRPr lang="ru-RU"/>
        </a:p>
      </dgm:t>
    </dgm:pt>
    <dgm:pt modelId="{6CE9EF46-E722-473C-BF63-AAD017930891}" type="pres">
      <dgm:prSet presAssocID="{F3B9B556-D2EE-4E81-8852-56FB7362C357}" presName="sp" presStyleCnt="0"/>
      <dgm:spPr/>
    </dgm:pt>
    <dgm:pt modelId="{513DA69C-270B-4CDC-BF96-D66829672F10}" type="pres">
      <dgm:prSet presAssocID="{E958CF9C-034C-41A1-B122-4C2CCB93393B}" presName="arrowAndChildren" presStyleCnt="0"/>
      <dgm:spPr/>
    </dgm:pt>
    <dgm:pt modelId="{6BA0A2BF-6B3F-499E-B5CE-9515CF01DE63}" type="pres">
      <dgm:prSet presAssocID="{E958CF9C-034C-41A1-B122-4C2CCB93393B}" presName="parentTextArrow" presStyleLbl="node1" presStyleIdx="2" presStyleCnt="6" custScaleX="26834" custScaleY="345483" custLinFactY="-300000" custLinFactNeighborX="36583" custLinFactNeighborY="-308984"/>
      <dgm:spPr/>
      <dgm:t>
        <a:bodyPr/>
        <a:lstStyle/>
        <a:p>
          <a:endParaRPr lang="ru-RU"/>
        </a:p>
      </dgm:t>
    </dgm:pt>
    <dgm:pt modelId="{DF2608BD-19B9-4966-A315-45E0AB24F6A7}" type="pres">
      <dgm:prSet presAssocID="{FA896BAF-424B-4647-8AC6-CB5852DEA585}" presName="sp" presStyleCnt="0"/>
      <dgm:spPr/>
    </dgm:pt>
    <dgm:pt modelId="{64D32884-CF3B-4FEC-ACFC-36A5E04A4D63}" type="pres">
      <dgm:prSet presAssocID="{A7F8F827-78DE-4C18-A8FD-0823C767FFA7}" presName="arrowAndChildren" presStyleCnt="0"/>
      <dgm:spPr/>
    </dgm:pt>
    <dgm:pt modelId="{733F0D5A-3FE6-4A3F-A8C4-CB590670835E}" type="pres">
      <dgm:prSet presAssocID="{A7F8F827-78DE-4C18-A8FD-0823C767FFA7}" presName="parentTextArrow" presStyleLbl="node1" presStyleIdx="3" presStyleCnt="6" custScaleX="39208" custScaleY="336066" custLinFactY="-100000" custLinFactNeighborX="-2018" custLinFactNeighborY="-173893"/>
      <dgm:spPr/>
      <dgm:t>
        <a:bodyPr/>
        <a:lstStyle/>
        <a:p>
          <a:endParaRPr lang="ru-RU"/>
        </a:p>
      </dgm:t>
    </dgm:pt>
    <dgm:pt modelId="{A8C13282-BB87-4FC8-8C03-9E9B1F98A727}" type="pres">
      <dgm:prSet presAssocID="{8311A255-24C2-45C4-AE49-E67632A97262}" presName="sp" presStyleCnt="0"/>
      <dgm:spPr/>
    </dgm:pt>
    <dgm:pt modelId="{3B977325-8C51-4415-A012-826B642E63D8}" type="pres">
      <dgm:prSet presAssocID="{DD971539-A189-444B-A674-63F4E4A1A8D6}" presName="arrowAndChildren" presStyleCnt="0"/>
      <dgm:spPr/>
    </dgm:pt>
    <dgm:pt modelId="{DA66A57E-9A27-4F33-BD55-80790D44F8AE}" type="pres">
      <dgm:prSet presAssocID="{DD971539-A189-444B-A674-63F4E4A1A8D6}" presName="parentTextArrow" presStyleLbl="node1" presStyleIdx="4" presStyleCnt="6" custScaleX="24232" custScaleY="335294" custLinFactNeighborX="-37884" custLinFactNeighborY="60430"/>
      <dgm:spPr/>
      <dgm:t>
        <a:bodyPr/>
        <a:lstStyle/>
        <a:p>
          <a:endParaRPr lang="ru-RU"/>
        </a:p>
      </dgm:t>
    </dgm:pt>
    <dgm:pt modelId="{39BC6565-0F0C-4714-9F51-03D236CF6DAD}" type="pres">
      <dgm:prSet presAssocID="{4412F6F3-3E32-4554-90D4-A27593851D6C}" presName="sp" presStyleCnt="0"/>
      <dgm:spPr/>
    </dgm:pt>
    <dgm:pt modelId="{CE68BC37-8C04-4211-90F3-8393CA205944}" type="pres">
      <dgm:prSet presAssocID="{F9DEFB42-129E-43D2-B8AF-A67CBCA13556}" presName="arrowAndChildren" presStyleCnt="0"/>
      <dgm:spPr/>
    </dgm:pt>
    <dgm:pt modelId="{BC9B20E5-8361-4ED4-BDDB-069DE5A9BEF2}" type="pres">
      <dgm:prSet presAssocID="{F9DEFB42-129E-43D2-B8AF-A67CBCA13556}" presName="parentTextArrow" presStyleLbl="node1" presStyleIdx="5" presStyleCnt="6" custScaleY="165815" custLinFactNeighborY="12251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5B1A955-B986-4DC6-AA75-37DC47E9687B}" srcId="{808DFC25-44AE-44F9-871E-C4D2AABB40EE}" destId="{E958CF9C-034C-41A1-B122-4C2CCB93393B}" srcOrd="3" destOrd="0" parTransId="{F14EC8AF-771C-4809-AAB7-B1C56DEC0437}" sibTransId="{F3B9B556-D2EE-4E81-8852-56FB7362C357}"/>
    <dgm:cxn modelId="{2F54CCEA-0666-48FB-BBD3-82942949B597}" srcId="{808DFC25-44AE-44F9-871E-C4D2AABB40EE}" destId="{DD971539-A189-444B-A674-63F4E4A1A8D6}" srcOrd="1" destOrd="0" parTransId="{810C90DB-14DA-4A47-A18E-37A57050B75E}" sibTransId="{8311A255-24C2-45C4-AE49-E67632A97262}"/>
    <dgm:cxn modelId="{821792FF-2216-4B5F-B3D4-1E6EAD1677D0}" type="presOf" srcId="{9F519F2A-1760-4FC7-B27A-B87DCE7A8486}" destId="{FFB7469E-28EF-45D4-815C-2A25599F785F}" srcOrd="0" destOrd="0" presId="urn:microsoft.com/office/officeart/2005/8/layout/process4"/>
    <dgm:cxn modelId="{0E74CEEE-4C92-4EDF-A410-15FF51B7FD9B}" type="presOf" srcId="{A7F8F827-78DE-4C18-A8FD-0823C767FFA7}" destId="{733F0D5A-3FE6-4A3F-A8C4-CB590670835E}" srcOrd="0" destOrd="0" presId="urn:microsoft.com/office/officeart/2005/8/layout/process4"/>
    <dgm:cxn modelId="{4F42187C-36B6-4629-ACC1-24939260EB91}" srcId="{808DFC25-44AE-44F9-871E-C4D2AABB40EE}" destId="{9F519F2A-1760-4FC7-B27A-B87DCE7A8486}" srcOrd="4" destOrd="0" parTransId="{BEFB2644-C92A-4A30-B6A7-9F1A94AEDFF1}" sibTransId="{1477C3EE-D54C-4C67-B4D4-F8D24E32EA8C}"/>
    <dgm:cxn modelId="{539A49CD-D8EF-4088-A58C-15E2F3301F48}" type="presOf" srcId="{E958CF9C-034C-41A1-B122-4C2CCB93393B}" destId="{6BA0A2BF-6B3F-499E-B5CE-9515CF01DE63}" srcOrd="0" destOrd="0" presId="urn:microsoft.com/office/officeart/2005/8/layout/process4"/>
    <dgm:cxn modelId="{A8A42F96-DAFC-4070-B2D7-F36460D3EE07}" type="presOf" srcId="{F9DEFB42-129E-43D2-B8AF-A67CBCA13556}" destId="{BC9B20E5-8361-4ED4-BDDB-069DE5A9BEF2}" srcOrd="0" destOrd="0" presId="urn:microsoft.com/office/officeart/2005/8/layout/process4"/>
    <dgm:cxn modelId="{E7D2B507-FBF7-4EFA-826F-C7EA3F7A0AF9}" type="presOf" srcId="{578F6EE1-CDB0-4CE3-AF1F-E83CA107CA45}" destId="{940080D2-EFB0-4495-B4CA-E9DBE35D5DF0}" srcOrd="0" destOrd="0" presId="urn:microsoft.com/office/officeart/2005/8/layout/process4"/>
    <dgm:cxn modelId="{1307ED6A-E4E8-45CC-A3B7-ADB456BF9510}" type="presOf" srcId="{DD971539-A189-444B-A674-63F4E4A1A8D6}" destId="{DA66A57E-9A27-4F33-BD55-80790D44F8AE}" srcOrd="0" destOrd="0" presId="urn:microsoft.com/office/officeart/2005/8/layout/process4"/>
    <dgm:cxn modelId="{3EF68F53-1CDB-4034-815D-E46ACDEFD05C}" type="presOf" srcId="{808DFC25-44AE-44F9-871E-C4D2AABB40EE}" destId="{AC30A9B7-7E88-430C-93AA-2D0731022BBB}" srcOrd="0" destOrd="0" presId="urn:microsoft.com/office/officeart/2005/8/layout/process4"/>
    <dgm:cxn modelId="{18E5F910-2C6A-401F-A3DC-BE86ABB8059F}" srcId="{808DFC25-44AE-44F9-871E-C4D2AABB40EE}" destId="{F9DEFB42-129E-43D2-B8AF-A67CBCA13556}" srcOrd="0" destOrd="0" parTransId="{417CB2BE-4E02-49A1-B36D-8328092BDA64}" sibTransId="{4412F6F3-3E32-4554-90D4-A27593851D6C}"/>
    <dgm:cxn modelId="{BB6A94EE-FE89-4C11-A6FD-957391E85BE7}" srcId="{808DFC25-44AE-44F9-871E-C4D2AABB40EE}" destId="{A7F8F827-78DE-4C18-A8FD-0823C767FFA7}" srcOrd="2" destOrd="0" parTransId="{4F47BDD4-24D5-4DB1-9339-7747A38B12AC}" sibTransId="{FA896BAF-424B-4647-8AC6-CB5852DEA585}"/>
    <dgm:cxn modelId="{66AE7223-D191-4E75-B856-F201246E1FAE}" srcId="{808DFC25-44AE-44F9-871E-C4D2AABB40EE}" destId="{578F6EE1-CDB0-4CE3-AF1F-E83CA107CA45}" srcOrd="5" destOrd="0" parTransId="{60D45B22-BD14-4466-8F28-A0E5C880572C}" sibTransId="{6898E165-EBE9-4AAE-BE10-F08B48B29053}"/>
    <dgm:cxn modelId="{3C047741-81EE-4AB2-8413-4DB91BCE001C}" type="presParOf" srcId="{AC30A9B7-7E88-430C-93AA-2D0731022BBB}" destId="{C1DBEB09-2B97-46FC-960B-663E0A6FE61E}" srcOrd="0" destOrd="0" presId="urn:microsoft.com/office/officeart/2005/8/layout/process4"/>
    <dgm:cxn modelId="{6D3BA035-C6B5-4613-B398-060625060194}" type="presParOf" srcId="{C1DBEB09-2B97-46FC-960B-663E0A6FE61E}" destId="{940080D2-EFB0-4495-B4CA-E9DBE35D5DF0}" srcOrd="0" destOrd="0" presId="urn:microsoft.com/office/officeart/2005/8/layout/process4"/>
    <dgm:cxn modelId="{5C485D92-AD7B-477E-A0D0-117AB9EC854D}" type="presParOf" srcId="{AC30A9B7-7E88-430C-93AA-2D0731022BBB}" destId="{14FD8D88-B618-4778-80E9-52888F27A921}" srcOrd="1" destOrd="0" presId="urn:microsoft.com/office/officeart/2005/8/layout/process4"/>
    <dgm:cxn modelId="{9CA0D920-8C56-4EA4-8C3D-0CA0A75F7883}" type="presParOf" srcId="{AC30A9B7-7E88-430C-93AA-2D0731022BBB}" destId="{AD665496-DE34-48C0-A154-EBF57A6142E0}" srcOrd="2" destOrd="0" presId="urn:microsoft.com/office/officeart/2005/8/layout/process4"/>
    <dgm:cxn modelId="{D154A784-016E-41CF-A559-2E2154386095}" type="presParOf" srcId="{AD665496-DE34-48C0-A154-EBF57A6142E0}" destId="{FFB7469E-28EF-45D4-815C-2A25599F785F}" srcOrd="0" destOrd="0" presId="urn:microsoft.com/office/officeart/2005/8/layout/process4"/>
    <dgm:cxn modelId="{C7CE0FFC-8F3C-4EA2-8650-A06504D55315}" type="presParOf" srcId="{AC30A9B7-7E88-430C-93AA-2D0731022BBB}" destId="{6CE9EF46-E722-473C-BF63-AAD017930891}" srcOrd="3" destOrd="0" presId="urn:microsoft.com/office/officeart/2005/8/layout/process4"/>
    <dgm:cxn modelId="{D2FEC392-39BA-450A-BFDF-3429DDC3E09E}" type="presParOf" srcId="{AC30A9B7-7E88-430C-93AA-2D0731022BBB}" destId="{513DA69C-270B-4CDC-BF96-D66829672F10}" srcOrd="4" destOrd="0" presId="urn:microsoft.com/office/officeart/2005/8/layout/process4"/>
    <dgm:cxn modelId="{7BCF483C-20CA-4943-A41A-593FD3EDE3A4}" type="presParOf" srcId="{513DA69C-270B-4CDC-BF96-D66829672F10}" destId="{6BA0A2BF-6B3F-499E-B5CE-9515CF01DE63}" srcOrd="0" destOrd="0" presId="urn:microsoft.com/office/officeart/2005/8/layout/process4"/>
    <dgm:cxn modelId="{3816E983-0A4D-456C-A738-CB7956707D41}" type="presParOf" srcId="{AC30A9B7-7E88-430C-93AA-2D0731022BBB}" destId="{DF2608BD-19B9-4966-A315-45E0AB24F6A7}" srcOrd="5" destOrd="0" presId="urn:microsoft.com/office/officeart/2005/8/layout/process4"/>
    <dgm:cxn modelId="{55826E96-E7AE-41E8-BA32-A3E584D2DB3F}" type="presParOf" srcId="{AC30A9B7-7E88-430C-93AA-2D0731022BBB}" destId="{64D32884-CF3B-4FEC-ACFC-36A5E04A4D63}" srcOrd="6" destOrd="0" presId="urn:microsoft.com/office/officeart/2005/8/layout/process4"/>
    <dgm:cxn modelId="{DDEB51D1-5ABC-4FA6-BD1A-8F12BFF9E42A}" type="presParOf" srcId="{64D32884-CF3B-4FEC-ACFC-36A5E04A4D63}" destId="{733F0D5A-3FE6-4A3F-A8C4-CB590670835E}" srcOrd="0" destOrd="0" presId="urn:microsoft.com/office/officeart/2005/8/layout/process4"/>
    <dgm:cxn modelId="{687AAB08-96CC-4E5C-B209-B221A997E449}" type="presParOf" srcId="{AC30A9B7-7E88-430C-93AA-2D0731022BBB}" destId="{A8C13282-BB87-4FC8-8C03-9E9B1F98A727}" srcOrd="7" destOrd="0" presId="urn:microsoft.com/office/officeart/2005/8/layout/process4"/>
    <dgm:cxn modelId="{38371201-647A-4D45-A2E4-61D0BB789B57}" type="presParOf" srcId="{AC30A9B7-7E88-430C-93AA-2D0731022BBB}" destId="{3B977325-8C51-4415-A012-826B642E63D8}" srcOrd="8" destOrd="0" presId="urn:microsoft.com/office/officeart/2005/8/layout/process4"/>
    <dgm:cxn modelId="{6A307A19-9E80-4A5A-A0B8-280215EF78C2}" type="presParOf" srcId="{3B977325-8C51-4415-A012-826B642E63D8}" destId="{DA66A57E-9A27-4F33-BD55-80790D44F8AE}" srcOrd="0" destOrd="0" presId="urn:microsoft.com/office/officeart/2005/8/layout/process4"/>
    <dgm:cxn modelId="{A0D8174F-AEA5-4437-A91E-2BB0032FFDAE}" type="presParOf" srcId="{AC30A9B7-7E88-430C-93AA-2D0731022BBB}" destId="{39BC6565-0F0C-4714-9F51-03D236CF6DAD}" srcOrd="9" destOrd="0" presId="urn:microsoft.com/office/officeart/2005/8/layout/process4"/>
    <dgm:cxn modelId="{2D43F74F-4399-43E4-93B5-CD033344B3F0}" type="presParOf" srcId="{AC30A9B7-7E88-430C-93AA-2D0731022BBB}" destId="{CE68BC37-8C04-4211-90F3-8393CA205944}" srcOrd="10" destOrd="0" presId="urn:microsoft.com/office/officeart/2005/8/layout/process4"/>
    <dgm:cxn modelId="{948A1509-2EE3-4C74-9473-E3598792535C}" type="presParOf" srcId="{CE68BC37-8C04-4211-90F3-8393CA205944}" destId="{BC9B20E5-8361-4ED4-BDDB-069DE5A9BE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021BD3-4EF9-458C-9ACD-DAACA7F1D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77DA4-AA05-48CD-92A9-AB772A065CE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Изготовление и ремонт мебели</a:t>
          </a:r>
          <a:endParaRPr lang="ru-RU" sz="1400" b="1" dirty="0"/>
        </a:p>
      </dgm:t>
    </dgm:pt>
    <dgm:pt modelId="{0FA7F666-9FC8-498D-9E92-88A243EE071D}" type="parTrans" cxnId="{C7A97989-2E74-4BA7-83A6-1D86538F83FE}">
      <dgm:prSet/>
      <dgm:spPr/>
      <dgm:t>
        <a:bodyPr/>
        <a:lstStyle/>
        <a:p>
          <a:endParaRPr lang="ru-RU"/>
        </a:p>
      </dgm:t>
    </dgm:pt>
    <dgm:pt modelId="{A24BC1F3-313E-4F10-8C8F-82D728AF76B8}" type="sibTrans" cxnId="{C7A97989-2E74-4BA7-83A6-1D86538F83FE}">
      <dgm:prSet/>
      <dgm:spPr/>
      <dgm:t>
        <a:bodyPr/>
        <a:lstStyle/>
        <a:p>
          <a:endParaRPr lang="ru-RU"/>
        </a:p>
      </dgm:t>
    </dgm:pt>
    <dgm:pt modelId="{0C3B3E04-7DA8-4E3C-BE63-50FAEC26CE55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изготовление и ремонт мебели и отдельных мебельных деталей и предметов домашнего обихода</a:t>
          </a:r>
          <a:endParaRPr lang="ru-RU" sz="1100" dirty="0"/>
        </a:p>
      </dgm:t>
    </dgm:pt>
    <dgm:pt modelId="{7E2BB874-DB2D-4E69-805A-9796AE79D48C}" type="parTrans" cxnId="{DCD69A67-8F4A-4561-9108-CB9B9CABB92D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F2D5D34F-7AA1-47A5-A916-3D3D56CCFC84}" type="sibTrans" cxnId="{DCD69A67-8F4A-4561-9108-CB9B9CABB92D}">
      <dgm:prSet/>
      <dgm:spPr/>
      <dgm:t>
        <a:bodyPr/>
        <a:lstStyle/>
        <a:p>
          <a:endParaRPr lang="ru-RU"/>
        </a:p>
      </dgm:t>
    </dgm:pt>
    <dgm:pt modelId="{AFE599C2-EDFE-4EF7-BD56-7238A8F3068E}" type="pres">
      <dgm:prSet presAssocID="{D7021BD3-4EF9-458C-9ACD-DAACA7F1D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28F1AB-F782-4D70-8618-7AA2636C737F}" type="pres">
      <dgm:prSet presAssocID="{D5677DA4-AA05-48CD-92A9-AB772A065CEE}" presName="root" presStyleCnt="0"/>
      <dgm:spPr/>
    </dgm:pt>
    <dgm:pt modelId="{7D0EF6B0-F7E6-4E53-B382-52EB7997FA72}" type="pres">
      <dgm:prSet presAssocID="{D5677DA4-AA05-48CD-92A9-AB772A065CEE}" presName="rootComposite" presStyleCnt="0"/>
      <dgm:spPr/>
    </dgm:pt>
    <dgm:pt modelId="{DD3803A5-708F-41C2-A024-226B0B0C5FA1}" type="pres">
      <dgm:prSet presAssocID="{D5677DA4-AA05-48CD-92A9-AB772A065CEE}" presName="rootText" presStyleLbl="node1" presStyleIdx="0" presStyleCnt="1" custScaleX="1600000" custLinFactX="-200000" custLinFactNeighborX="-230187" custLinFactNeighborY="-10"/>
      <dgm:spPr/>
      <dgm:t>
        <a:bodyPr/>
        <a:lstStyle/>
        <a:p>
          <a:endParaRPr lang="ru-RU"/>
        </a:p>
      </dgm:t>
    </dgm:pt>
    <dgm:pt modelId="{9C4606CB-7A1A-43A1-B0D7-206432B07B44}" type="pres">
      <dgm:prSet presAssocID="{D5677DA4-AA05-48CD-92A9-AB772A065CEE}" presName="rootConnector" presStyleLbl="node1" presStyleIdx="0" presStyleCnt="1"/>
      <dgm:spPr/>
      <dgm:t>
        <a:bodyPr/>
        <a:lstStyle/>
        <a:p>
          <a:endParaRPr lang="ru-RU"/>
        </a:p>
      </dgm:t>
    </dgm:pt>
    <dgm:pt modelId="{F4A944D6-6A1C-477C-8BE6-62D397B3B5E6}" type="pres">
      <dgm:prSet presAssocID="{D5677DA4-AA05-48CD-92A9-AB772A065CEE}" presName="childShape" presStyleCnt="0"/>
      <dgm:spPr/>
    </dgm:pt>
    <dgm:pt modelId="{5505A2E8-E63E-4E0E-8C61-ABBDDC185CF1}" type="pres">
      <dgm:prSet presAssocID="{7E2BB874-DB2D-4E69-805A-9796AE79D48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AFA8B5D8-C7F3-41F6-8ACE-1B002C3D0B48}" type="pres">
      <dgm:prSet presAssocID="{0C3B3E04-7DA8-4E3C-BE63-50FAEC26CE55}" presName="childText" presStyleLbl="bgAcc1" presStyleIdx="0" presStyleCnt="1" custScaleX="1596765" custLinFactNeighborX="31027" custLinFactNeighborY="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69A67-8F4A-4561-9108-CB9B9CABB92D}" srcId="{D5677DA4-AA05-48CD-92A9-AB772A065CEE}" destId="{0C3B3E04-7DA8-4E3C-BE63-50FAEC26CE55}" srcOrd="0" destOrd="0" parTransId="{7E2BB874-DB2D-4E69-805A-9796AE79D48C}" sibTransId="{F2D5D34F-7AA1-47A5-A916-3D3D56CCFC84}"/>
    <dgm:cxn modelId="{4EBAD7B5-BF85-434F-9AB3-8B88D861D2DF}" type="presOf" srcId="{D5677DA4-AA05-48CD-92A9-AB772A065CEE}" destId="{DD3803A5-708F-41C2-A024-226B0B0C5FA1}" srcOrd="0" destOrd="0" presId="urn:microsoft.com/office/officeart/2005/8/layout/hierarchy3"/>
    <dgm:cxn modelId="{1387298F-0DAD-4965-9322-9C3E625392C2}" type="presOf" srcId="{D7021BD3-4EF9-458C-9ACD-DAACA7F1D5FF}" destId="{AFE599C2-EDFE-4EF7-BD56-7238A8F3068E}" srcOrd="0" destOrd="0" presId="urn:microsoft.com/office/officeart/2005/8/layout/hierarchy3"/>
    <dgm:cxn modelId="{2DB0B26B-2813-44A1-9EF3-F792B06DDE66}" type="presOf" srcId="{7E2BB874-DB2D-4E69-805A-9796AE79D48C}" destId="{5505A2E8-E63E-4E0E-8C61-ABBDDC185CF1}" srcOrd="0" destOrd="0" presId="urn:microsoft.com/office/officeart/2005/8/layout/hierarchy3"/>
    <dgm:cxn modelId="{89BDC26F-1557-4048-A4F0-726009E27754}" type="presOf" srcId="{D5677DA4-AA05-48CD-92A9-AB772A065CEE}" destId="{9C4606CB-7A1A-43A1-B0D7-206432B07B44}" srcOrd="1" destOrd="0" presId="urn:microsoft.com/office/officeart/2005/8/layout/hierarchy3"/>
    <dgm:cxn modelId="{C7A97989-2E74-4BA7-83A6-1D86538F83FE}" srcId="{D7021BD3-4EF9-458C-9ACD-DAACA7F1D5FF}" destId="{D5677DA4-AA05-48CD-92A9-AB772A065CEE}" srcOrd="0" destOrd="0" parTransId="{0FA7F666-9FC8-498D-9E92-88A243EE071D}" sibTransId="{A24BC1F3-313E-4F10-8C8F-82D728AF76B8}"/>
    <dgm:cxn modelId="{CD8C4DB1-FA29-407E-8381-6D770ADE200B}" type="presOf" srcId="{0C3B3E04-7DA8-4E3C-BE63-50FAEC26CE55}" destId="{AFA8B5D8-C7F3-41F6-8ACE-1B002C3D0B48}" srcOrd="0" destOrd="0" presId="urn:microsoft.com/office/officeart/2005/8/layout/hierarchy3"/>
    <dgm:cxn modelId="{80F2A654-1EEF-4F39-A12F-147AEC38D425}" type="presParOf" srcId="{AFE599C2-EDFE-4EF7-BD56-7238A8F3068E}" destId="{B028F1AB-F782-4D70-8618-7AA2636C737F}" srcOrd="0" destOrd="0" presId="urn:microsoft.com/office/officeart/2005/8/layout/hierarchy3"/>
    <dgm:cxn modelId="{1B84036C-F13B-475D-BAAB-630F06527A9E}" type="presParOf" srcId="{B028F1AB-F782-4D70-8618-7AA2636C737F}" destId="{7D0EF6B0-F7E6-4E53-B382-52EB7997FA72}" srcOrd="0" destOrd="0" presId="urn:microsoft.com/office/officeart/2005/8/layout/hierarchy3"/>
    <dgm:cxn modelId="{9C2CA2D2-8150-4144-BF0F-63DD3AA777A7}" type="presParOf" srcId="{7D0EF6B0-F7E6-4E53-B382-52EB7997FA72}" destId="{DD3803A5-708F-41C2-A024-226B0B0C5FA1}" srcOrd="0" destOrd="0" presId="urn:microsoft.com/office/officeart/2005/8/layout/hierarchy3"/>
    <dgm:cxn modelId="{A327605A-C07F-450A-BABF-87F7F429BF79}" type="presParOf" srcId="{7D0EF6B0-F7E6-4E53-B382-52EB7997FA72}" destId="{9C4606CB-7A1A-43A1-B0D7-206432B07B44}" srcOrd="1" destOrd="0" presId="urn:microsoft.com/office/officeart/2005/8/layout/hierarchy3"/>
    <dgm:cxn modelId="{C6FD01E3-5857-46BA-83DC-4B8A1FDE1FA7}" type="presParOf" srcId="{B028F1AB-F782-4D70-8618-7AA2636C737F}" destId="{F4A944D6-6A1C-477C-8BE6-62D397B3B5E6}" srcOrd="1" destOrd="0" presId="urn:microsoft.com/office/officeart/2005/8/layout/hierarchy3"/>
    <dgm:cxn modelId="{83CDAD7D-B6AA-4168-AD39-DDD478AF7785}" type="presParOf" srcId="{F4A944D6-6A1C-477C-8BE6-62D397B3B5E6}" destId="{5505A2E8-E63E-4E0E-8C61-ABBDDC185CF1}" srcOrd="0" destOrd="0" presId="urn:microsoft.com/office/officeart/2005/8/layout/hierarchy3"/>
    <dgm:cxn modelId="{01D0F284-5DD4-4A6F-9032-7707DFAFC8FD}" type="presParOf" srcId="{F4A944D6-6A1C-477C-8BE6-62D397B3B5E6}" destId="{AFA8B5D8-C7F3-41F6-8ACE-1B002C3D0B4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021BD3-4EF9-458C-9ACD-DAACA7F1D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77DA4-AA05-48CD-92A9-AB772A065CE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Химическая чистка и крашение, услуги прачечных</a:t>
          </a:r>
        </a:p>
      </dgm:t>
    </dgm:pt>
    <dgm:pt modelId="{0FA7F666-9FC8-498D-9E92-88A243EE071D}" type="parTrans" cxnId="{C7A97989-2E74-4BA7-83A6-1D86538F83FE}">
      <dgm:prSet/>
      <dgm:spPr/>
      <dgm:t>
        <a:bodyPr/>
        <a:lstStyle/>
        <a:p>
          <a:endParaRPr lang="ru-RU"/>
        </a:p>
      </dgm:t>
    </dgm:pt>
    <dgm:pt modelId="{A24BC1F3-313E-4F10-8C8F-82D728AF76B8}" type="sibTrans" cxnId="{C7A97989-2E74-4BA7-83A6-1D86538F83FE}">
      <dgm:prSet/>
      <dgm:spPr/>
      <dgm:t>
        <a:bodyPr/>
        <a:lstStyle/>
        <a:p>
          <a:endParaRPr lang="ru-RU"/>
        </a:p>
      </dgm:t>
    </dgm:pt>
    <dgm:pt modelId="{0C3B3E04-7DA8-4E3C-BE63-50FAEC26CE55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по химической чистке, крашению, стирке одежды, головных уборов, ватных одеял, </a:t>
          </a:r>
          <a:br>
            <a:rPr lang="ru-RU" sz="1100" dirty="0" smtClean="0">
              <a:solidFill>
                <a:schemeClr val="tx1"/>
              </a:solidFill>
            </a:rPr>
          </a:br>
          <a:r>
            <a:rPr lang="ru-RU" sz="1100" dirty="0" smtClean="0">
              <a:solidFill>
                <a:schemeClr val="tx1"/>
              </a:solidFill>
            </a:rPr>
            <a:t>ковровых изделий, </a:t>
          </a:r>
          <a:r>
            <a:rPr lang="ru-RU" sz="1100" dirty="0" err="1" smtClean="0">
              <a:solidFill>
                <a:schemeClr val="tx1"/>
              </a:solidFill>
            </a:rPr>
            <a:t>аквачистке</a:t>
          </a:r>
          <a:r>
            <a:rPr lang="ru-RU" sz="1100" dirty="0" smtClean="0">
              <a:solidFill>
                <a:schemeClr val="tx1"/>
              </a:solidFill>
            </a:rPr>
            <a:t>, бактерицидной обработке изделий, дезинфекции белья</a:t>
          </a:r>
          <a:endParaRPr lang="ru-RU" sz="1100" dirty="0"/>
        </a:p>
      </dgm:t>
    </dgm:pt>
    <dgm:pt modelId="{7E2BB874-DB2D-4E69-805A-9796AE79D48C}" type="parTrans" cxnId="{DCD69A67-8F4A-4561-9108-CB9B9CABB92D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F2D5D34F-7AA1-47A5-A916-3D3D56CCFC84}" type="sibTrans" cxnId="{DCD69A67-8F4A-4561-9108-CB9B9CABB92D}">
      <dgm:prSet/>
      <dgm:spPr/>
      <dgm:t>
        <a:bodyPr/>
        <a:lstStyle/>
        <a:p>
          <a:endParaRPr lang="ru-RU"/>
        </a:p>
      </dgm:t>
    </dgm:pt>
    <dgm:pt modelId="{3705BDB0-CB4A-4050-8A80-C3BE4BB662DD}" type="pres">
      <dgm:prSet presAssocID="{D7021BD3-4EF9-458C-9ACD-DAACA7F1D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DDD449-5A81-45A3-9F4E-579A0BFFC075}" type="pres">
      <dgm:prSet presAssocID="{D5677DA4-AA05-48CD-92A9-AB772A065CEE}" presName="root" presStyleCnt="0"/>
      <dgm:spPr/>
    </dgm:pt>
    <dgm:pt modelId="{619CC5F5-9175-46E6-AF92-F646E0A42597}" type="pres">
      <dgm:prSet presAssocID="{D5677DA4-AA05-48CD-92A9-AB772A065CEE}" presName="rootComposite" presStyleCnt="0"/>
      <dgm:spPr/>
    </dgm:pt>
    <dgm:pt modelId="{A2D140C7-43D0-42AE-A18F-CAE60808C377}" type="pres">
      <dgm:prSet presAssocID="{D5677DA4-AA05-48CD-92A9-AB772A065CEE}" presName="rootText" presStyleLbl="node1" presStyleIdx="0" presStyleCnt="1" custScaleX="1419757" custLinFactX="-200000" custLinFactNeighborX="-230187" custLinFactNeighborY="-1746"/>
      <dgm:spPr/>
      <dgm:t>
        <a:bodyPr/>
        <a:lstStyle/>
        <a:p>
          <a:endParaRPr lang="ru-RU"/>
        </a:p>
      </dgm:t>
    </dgm:pt>
    <dgm:pt modelId="{5DF31FC6-D765-44BD-9130-00FEA9C2251F}" type="pres">
      <dgm:prSet presAssocID="{D5677DA4-AA05-48CD-92A9-AB772A065CEE}" presName="rootConnector" presStyleLbl="node1" presStyleIdx="0" presStyleCnt="1"/>
      <dgm:spPr/>
      <dgm:t>
        <a:bodyPr/>
        <a:lstStyle/>
        <a:p>
          <a:endParaRPr lang="ru-RU"/>
        </a:p>
      </dgm:t>
    </dgm:pt>
    <dgm:pt modelId="{BBA24CAA-B8AE-4E82-9992-06973CE4EF19}" type="pres">
      <dgm:prSet presAssocID="{D5677DA4-AA05-48CD-92A9-AB772A065CEE}" presName="childShape" presStyleCnt="0"/>
      <dgm:spPr/>
    </dgm:pt>
    <dgm:pt modelId="{573C0F49-139C-4F41-8127-CBD6B1DD9405}" type="pres">
      <dgm:prSet presAssocID="{7E2BB874-DB2D-4E69-805A-9796AE79D48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4AB769D-86E1-4900-A800-384E52F7F864}" type="pres">
      <dgm:prSet presAssocID="{0C3B3E04-7DA8-4E3C-BE63-50FAEC26CE55}" presName="childText" presStyleLbl="bgAcc1" presStyleIdx="0" presStyleCnt="1" custScaleX="141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69A67-8F4A-4561-9108-CB9B9CABB92D}" srcId="{D5677DA4-AA05-48CD-92A9-AB772A065CEE}" destId="{0C3B3E04-7DA8-4E3C-BE63-50FAEC26CE55}" srcOrd="0" destOrd="0" parTransId="{7E2BB874-DB2D-4E69-805A-9796AE79D48C}" sibTransId="{F2D5D34F-7AA1-47A5-A916-3D3D56CCFC84}"/>
    <dgm:cxn modelId="{8712B4C3-0AD5-4442-8830-C2448476392A}" type="presOf" srcId="{D7021BD3-4EF9-458C-9ACD-DAACA7F1D5FF}" destId="{3705BDB0-CB4A-4050-8A80-C3BE4BB662DD}" srcOrd="0" destOrd="0" presId="urn:microsoft.com/office/officeart/2005/8/layout/hierarchy3"/>
    <dgm:cxn modelId="{9C80893A-13A3-4989-8724-A2707C371910}" type="presOf" srcId="{0C3B3E04-7DA8-4E3C-BE63-50FAEC26CE55}" destId="{04AB769D-86E1-4900-A800-384E52F7F864}" srcOrd="0" destOrd="0" presId="urn:microsoft.com/office/officeart/2005/8/layout/hierarchy3"/>
    <dgm:cxn modelId="{C0276CAC-1E88-40FC-AE09-0E5B410BDBC2}" type="presOf" srcId="{D5677DA4-AA05-48CD-92A9-AB772A065CEE}" destId="{5DF31FC6-D765-44BD-9130-00FEA9C2251F}" srcOrd="1" destOrd="0" presId="urn:microsoft.com/office/officeart/2005/8/layout/hierarchy3"/>
    <dgm:cxn modelId="{6DC226A2-3945-48C8-A299-2A8184F7F410}" type="presOf" srcId="{D5677DA4-AA05-48CD-92A9-AB772A065CEE}" destId="{A2D140C7-43D0-42AE-A18F-CAE60808C377}" srcOrd="0" destOrd="0" presId="urn:microsoft.com/office/officeart/2005/8/layout/hierarchy3"/>
    <dgm:cxn modelId="{C7A97989-2E74-4BA7-83A6-1D86538F83FE}" srcId="{D7021BD3-4EF9-458C-9ACD-DAACA7F1D5FF}" destId="{D5677DA4-AA05-48CD-92A9-AB772A065CEE}" srcOrd="0" destOrd="0" parTransId="{0FA7F666-9FC8-498D-9E92-88A243EE071D}" sibTransId="{A24BC1F3-313E-4F10-8C8F-82D728AF76B8}"/>
    <dgm:cxn modelId="{5315CAF0-062F-44C3-BA9B-EBBF21A9AB38}" type="presOf" srcId="{7E2BB874-DB2D-4E69-805A-9796AE79D48C}" destId="{573C0F49-139C-4F41-8127-CBD6B1DD9405}" srcOrd="0" destOrd="0" presId="urn:microsoft.com/office/officeart/2005/8/layout/hierarchy3"/>
    <dgm:cxn modelId="{546EC8A4-C014-485B-9164-B141D56596FF}" type="presParOf" srcId="{3705BDB0-CB4A-4050-8A80-C3BE4BB662DD}" destId="{2FDDD449-5A81-45A3-9F4E-579A0BFFC075}" srcOrd="0" destOrd="0" presId="urn:microsoft.com/office/officeart/2005/8/layout/hierarchy3"/>
    <dgm:cxn modelId="{18EAE030-8784-4777-82F0-DB9E90446EBF}" type="presParOf" srcId="{2FDDD449-5A81-45A3-9F4E-579A0BFFC075}" destId="{619CC5F5-9175-46E6-AF92-F646E0A42597}" srcOrd="0" destOrd="0" presId="urn:microsoft.com/office/officeart/2005/8/layout/hierarchy3"/>
    <dgm:cxn modelId="{6D71645E-6CD2-4B3B-8E4A-327673AF66A4}" type="presParOf" srcId="{619CC5F5-9175-46E6-AF92-F646E0A42597}" destId="{A2D140C7-43D0-42AE-A18F-CAE60808C377}" srcOrd="0" destOrd="0" presId="urn:microsoft.com/office/officeart/2005/8/layout/hierarchy3"/>
    <dgm:cxn modelId="{A5CF8F48-44E7-4D7A-A42F-00C41ED2D318}" type="presParOf" srcId="{619CC5F5-9175-46E6-AF92-F646E0A42597}" destId="{5DF31FC6-D765-44BD-9130-00FEA9C2251F}" srcOrd="1" destOrd="0" presId="urn:microsoft.com/office/officeart/2005/8/layout/hierarchy3"/>
    <dgm:cxn modelId="{AEEF0383-9A14-44A4-85AE-A4047684A976}" type="presParOf" srcId="{2FDDD449-5A81-45A3-9F4E-579A0BFFC075}" destId="{BBA24CAA-B8AE-4E82-9992-06973CE4EF19}" srcOrd="1" destOrd="0" presId="urn:microsoft.com/office/officeart/2005/8/layout/hierarchy3"/>
    <dgm:cxn modelId="{CC2B4E6B-791F-4026-A7E9-816F337EA2E3}" type="presParOf" srcId="{BBA24CAA-B8AE-4E82-9992-06973CE4EF19}" destId="{573C0F49-139C-4F41-8127-CBD6B1DD9405}" srcOrd="0" destOrd="0" presId="urn:microsoft.com/office/officeart/2005/8/layout/hierarchy3"/>
    <dgm:cxn modelId="{735D764A-99A2-4BDB-A813-F2F7777E470D}" type="presParOf" srcId="{BBA24CAA-B8AE-4E82-9992-06973CE4EF19}" destId="{04AB769D-86E1-4900-A800-384E52F7F8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Ремонт и техническое обслуживание бытовой радиоэлектронной аппаратуры, бытовых машин и приборов, ремонт и изготовление металлоизделий</a:t>
          </a:r>
          <a:endParaRPr lang="ru-RU" sz="1400" b="1" dirty="0"/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627F9D6F-7DCD-4D61-82D9-34B044C8F6B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изготовление и ремонт металлических изделий бытового и хозяйственного назначения</a:t>
          </a:r>
          <a:endParaRPr lang="ru-RU" sz="1100" dirty="0">
            <a:solidFill>
              <a:schemeClr val="tx1"/>
            </a:solidFill>
          </a:endParaRPr>
        </a:p>
      </dgm:t>
    </dgm:pt>
    <dgm:pt modelId="{A1906D2F-67A7-4602-BF38-CC2BCF29DDD1}" type="parTrans" cxnId="{4006DFA6-1E89-44F5-B715-C6D35AF1DE41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4129F350-58ED-45D2-A2C1-24A79971444D}" type="sibTrans" cxnId="{4006DFA6-1E89-44F5-B715-C6D35AF1DE41}">
      <dgm:prSet/>
      <dgm:spPr/>
      <dgm:t>
        <a:bodyPr/>
        <a:lstStyle/>
        <a:p>
          <a:endParaRPr lang="ru-RU"/>
        </a:p>
      </dgm:t>
    </dgm:pt>
    <dgm:pt modelId="{EA3FF8B0-656E-4345-A2CC-83BF7DE523C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ремонт часов и ювелирных изделий</a:t>
          </a:r>
          <a:endParaRPr lang="ru-RU" sz="1100" dirty="0">
            <a:solidFill>
              <a:schemeClr val="tx1"/>
            </a:solidFill>
          </a:endParaRPr>
        </a:p>
      </dgm:t>
    </dgm:pt>
    <dgm:pt modelId="{6B8050AC-CEF4-4666-B915-B07D56E55050}" type="parTrans" cxnId="{96D16868-EB84-4309-A203-22E5D43D7238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6A355EF9-167E-4C50-A600-AB08F3D5FFB7}" type="sibTrans" cxnId="{96D16868-EB84-4309-A203-22E5D43D7238}">
      <dgm:prSet/>
      <dgm:spPr/>
      <dgm:t>
        <a:bodyPr/>
        <a:lstStyle/>
        <a:p>
          <a:endParaRPr lang="ru-RU"/>
        </a:p>
      </dgm:t>
    </dgm:pt>
    <dgm:pt modelId="{47D79E56-86CC-404F-8590-DFF40786FC19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ремонт компьютеров, коммуникационного оборудования</a:t>
          </a:r>
          <a:endParaRPr lang="ru-RU" sz="1100" dirty="0">
            <a:solidFill>
              <a:schemeClr val="tx1"/>
            </a:solidFill>
          </a:endParaRPr>
        </a:p>
      </dgm:t>
    </dgm:pt>
    <dgm:pt modelId="{E4576C72-FED1-4E71-9DF7-AEF5C4F19702}" type="parTrans" cxnId="{DD2BB5AD-E4CA-4B55-B158-DC416E7BF5E5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DCAB9FCB-1A49-4363-8C2B-4D5FDEEBC70E}" type="sibTrans" cxnId="{DD2BB5AD-E4CA-4B55-B158-DC416E7BF5E5}">
      <dgm:prSet/>
      <dgm:spPr/>
      <dgm:t>
        <a:bodyPr/>
        <a:lstStyle/>
        <a:p>
          <a:endParaRPr lang="ru-RU"/>
        </a:p>
      </dgm:t>
    </dgm:pt>
    <dgm:pt modelId="{BF7EA6B2-1C48-4A40-8B80-9A9E12752B9C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ремонт электронной бытовой техники (в том числе мобильных телефонов, планшетов, портативной техники)</a:t>
          </a:r>
          <a:endParaRPr lang="ru-RU" sz="1100" dirty="0">
            <a:solidFill>
              <a:schemeClr val="tx1"/>
            </a:solidFill>
          </a:endParaRPr>
        </a:p>
      </dgm:t>
    </dgm:pt>
    <dgm:pt modelId="{DE9B35CF-C89D-4078-A535-7840B3D90E3B}" type="parTrans" cxnId="{BCC77A55-31CB-4FA3-99E3-814BB684B376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29087F93-8682-4ECF-822D-CF54F3B29333}" type="sibTrans" cxnId="{BCC77A55-31CB-4FA3-99E3-814BB684B376}">
      <dgm:prSet/>
      <dgm:spPr/>
      <dgm:t>
        <a:bodyPr/>
        <a:lstStyle/>
        <a:p>
          <a:endParaRPr lang="ru-RU"/>
        </a:p>
      </dgm:t>
    </dgm:pt>
    <dgm:pt modelId="{6D87AB38-9EE2-4FFA-9E2B-1F332492C746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ремонт бытовой техники (в том числе газовых и электрических плит)</a:t>
          </a:r>
          <a:endParaRPr lang="ru-RU" sz="1100" dirty="0">
            <a:solidFill>
              <a:schemeClr val="tx1"/>
            </a:solidFill>
          </a:endParaRPr>
        </a:p>
      </dgm:t>
    </dgm:pt>
    <dgm:pt modelId="{F9168137-5A13-4AE1-A929-33523C96762A}" type="parTrans" cxnId="{9EE81D3F-EE53-4A4D-810F-0640754DFA8D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5BE802FF-D377-498E-8558-ABA8DFCD1E0F}" type="sibTrans" cxnId="{9EE81D3F-EE53-4A4D-810F-0640754DFA8D}">
      <dgm:prSet/>
      <dgm:spPr/>
      <dgm:t>
        <a:bodyPr/>
        <a:lstStyle/>
        <a:p>
          <a:endParaRPr lang="ru-RU"/>
        </a:p>
      </dgm:t>
    </dgm:pt>
    <dgm:pt modelId="{B9F3406F-4272-4655-9813-5D24E15B032F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ремонт спортивного и туристского оборудования, игрушек и подобных изделий</a:t>
          </a:r>
          <a:endParaRPr lang="ru-RU" sz="1100" dirty="0">
            <a:solidFill>
              <a:schemeClr val="tx1"/>
            </a:solidFill>
          </a:endParaRPr>
        </a:p>
      </dgm:t>
    </dgm:pt>
    <dgm:pt modelId="{D8CC62D4-F191-4609-A3D6-B3F990EF3C0F}" type="parTrans" cxnId="{E4FD8FAB-56CD-40ED-B57D-87CCBD54AFFA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598E9AC2-94EA-4F76-B20C-842EC75AEF78}" type="sibTrans" cxnId="{E4FD8FAB-56CD-40ED-B57D-87CCBD54AFFA}">
      <dgm:prSet/>
      <dgm:spPr/>
      <dgm:t>
        <a:bodyPr/>
        <a:lstStyle/>
        <a:p>
          <a:endParaRPr lang="ru-RU"/>
        </a:p>
      </dgm:t>
    </dgm:pt>
    <dgm:pt modelId="{89BE0B8F-1235-4E1B-96E0-694E1ABE687E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ремонт и настройка музыкальных инструментов</a:t>
          </a:r>
          <a:endParaRPr lang="ru-RU" sz="1100" dirty="0">
            <a:solidFill>
              <a:schemeClr val="tx1"/>
            </a:solidFill>
          </a:endParaRPr>
        </a:p>
      </dgm:t>
    </dgm:pt>
    <dgm:pt modelId="{8432A530-4508-44B6-8EC2-5146EC9082E8}" type="parTrans" cxnId="{E357A809-B838-4E16-AFEC-C214E6990940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9A2141A5-2E76-4869-B0F7-344AD8DF24B4}" type="sibTrans" cxnId="{E357A809-B838-4E16-AFEC-C214E6990940}">
      <dgm:prSet/>
      <dgm:spPr/>
      <dgm:t>
        <a:bodyPr/>
        <a:lstStyle/>
        <a:p>
          <a:endParaRPr lang="ru-RU"/>
        </a:p>
      </dgm:t>
    </dgm:pt>
    <dgm:pt modelId="{E727C296-5772-4C9C-B2B4-836266885A98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стоимость сертификатов дополнительного сервиса при покупке населением бытовой техники и аппаратуры в организациях розничной торговли (после окончания основного гарантийного срока их эксплуатации, установленного производителем данного товара, даже если покупатель не воспользовался этой услугой)</a:t>
          </a:r>
          <a:endParaRPr lang="ru-RU" sz="1100" dirty="0">
            <a:solidFill>
              <a:schemeClr val="tx1"/>
            </a:solidFill>
          </a:endParaRPr>
        </a:p>
      </dgm:t>
    </dgm:pt>
    <dgm:pt modelId="{3DA6DB30-1081-4E90-BB49-22C19D580859}" type="parTrans" cxnId="{7D0B9013-7672-4E61-80AB-D64094B99E99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398DA15B-EBFB-4CC6-9961-5F7F9E019168}" type="sibTrans" cxnId="{7D0B9013-7672-4E61-80AB-D64094B99E99}">
      <dgm:prSet/>
      <dgm:spPr/>
      <dgm:t>
        <a:bodyPr/>
        <a:lstStyle/>
        <a:p>
          <a:endParaRPr lang="ru-RU"/>
        </a:p>
      </dgm:t>
    </dgm:pt>
    <dgm:pt modelId="{2B573C4A-AB50-4256-AECB-DE349F0DCCC7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50C967-AF8B-4CCB-9967-C404E6F41759}" type="pres">
      <dgm:prSet presAssocID="{A02DA220-ECDC-43BE-B551-1A12A560450E}" presName="root" presStyleCnt="0"/>
      <dgm:spPr/>
    </dgm:pt>
    <dgm:pt modelId="{1AE87EAB-D40F-4009-80BB-DBACF1E2A82F}" type="pres">
      <dgm:prSet presAssocID="{A02DA220-ECDC-43BE-B551-1A12A560450E}" presName="rootComposite" presStyleCnt="0"/>
      <dgm:spPr/>
    </dgm:pt>
    <dgm:pt modelId="{FB30C8EE-F3B8-423C-89F0-FE0BEB36E779}" type="pres">
      <dgm:prSet presAssocID="{A02DA220-ECDC-43BE-B551-1A12A560450E}" presName="rootText" presStyleLbl="node1" presStyleIdx="0" presStyleCnt="1" custScaleX="1998049" custScaleY="232539" custLinFactY="-83244" custLinFactNeighborX="-70" custLinFactNeighborY="-100000"/>
      <dgm:spPr/>
      <dgm:t>
        <a:bodyPr/>
        <a:lstStyle/>
        <a:p>
          <a:endParaRPr lang="ru-RU"/>
        </a:p>
      </dgm:t>
    </dgm:pt>
    <dgm:pt modelId="{B907A2FF-099E-47FC-84FA-79C4DFA3D522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1F042BE5-3B00-470F-BB86-DD647907B5BF}" type="pres">
      <dgm:prSet presAssocID="{A02DA220-ECDC-43BE-B551-1A12A560450E}" presName="childShape" presStyleCnt="0"/>
      <dgm:spPr/>
    </dgm:pt>
    <dgm:pt modelId="{46050593-976A-48DC-9923-9C4F093E7A9B}" type="pres">
      <dgm:prSet presAssocID="{A1906D2F-67A7-4602-BF38-CC2BCF29DDD1}" presName="Name13" presStyleLbl="parChTrans1D2" presStyleIdx="0" presStyleCnt="8"/>
      <dgm:spPr/>
      <dgm:t>
        <a:bodyPr/>
        <a:lstStyle/>
        <a:p>
          <a:endParaRPr lang="ru-RU"/>
        </a:p>
      </dgm:t>
    </dgm:pt>
    <dgm:pt modelId="{A3F8F206-FB46-4735-9AA4-87CABCDA65F4}" type="pres">
      <dgm:prSet presAssocID="{627F9D6F-7DCD-4D61-82D9-34B044C8F6BD}" presName="childText" presStyleLbl="bgAcc1" presStyleIdx="0" presStyleCnt="8" custScaleX="2000000" custScaleY="160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D3E0C-63BB-4858-93A5-23326F4083A2}" type="pres">
      <dgm:prSet presAssocID="{6B8050AC-CEF4-4666-B915-B07D56E55050}" presName="Name13" presStyleLbl="parChTrans1D2" presStyleIdx="1" presStyleCnt="8"/>
      <dgm:spPr/>
      <dgm:t>
        <a:bodyPr/>
        <a:lstStyle/>
        <a:p>
          <a:endParaRPr lang="ru-RU"/>
        </a:p>
      </dgm:t>
    </dgm:pt>
    <dgm:pt modelId="{FF152451-B92D-410E-8CBD-2D3472DA745B}" type="pres">
      <dgm:prSet presAssocID="{EA3FF8B0-656E-4345-A2CC-83BF7DE523CD}" presName="childText" presStyleLbl="bgAcc1" presStyleIdx="1" presStyleCnt="8" custScaleX="2000000" custScaleY="159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C2F8D-EF6F-423E-81A8-19DF30B84980}" type="pres">
      <dgm:prSet presAssocID="{E4576C72-FED1-4E71-9DF7-AEF5C4F19702}" presName="Name13" presStyleLbl="parChTrans1D2" presStyleIdx="2" presStyleCnt="8"/>
      <dgm:spPr/>
      <dgm:t>
        <a:bodyPr/>
        <a:lstStyle/>
        <a:p>
          <a:endParaRPr lang="ru-RU"/>
        </a:p>
      </dgm:t>
    </dgm:pt>
    <dgm:pt modelId="{2009E686-BB3D-4DF2-9C62-7E457A6AC24B}" type="pres">
      <dgm:prSet presAssocID="{47D79E56-86CC-404F-8590-DFF40786FC19}" presName="childText" presStyleLbl="bgAcc1" presStyleIdx="2" presStyleCnt="8" custScaleX="2000000" custScaleY="146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EC063-7317-45DB-B4CD-C6F477815ADE}" type="pres">
      <dgm:prSet presAssocID="{DE9B35CF-C89D-4078-A535-7840B3D90E3B}" presName="Name13" presStyleLbl="parChTrans1D2" presStyleIdx="3" presStyleCnt="8"/>
      <dgm:spPr/>
      <dgm:t>
        <a:bodyPr/>
        <a:lstStyle/>
        <a:p>
          <a:endParaRPr lang="ru-RU"/>
        </a:p>
      </dgm:t>
    </dgm:pt>
    <dgm:pt modelId="{E99AF7A5-502E-4AF3-8FCA-D2E7857D9929}" type="pres">
      <dgm:prSet presAssocID="{BF7EA6B2-1C48-4A40-8B80-9A9E12752B9C}" presName="childText" presStyleLbl="bgAcc1" presStyleIdx="3" presStyleCnt="8" custScaleX="2000000" custScaleY="17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BFD1-AAE8-43D3-B3E5-0C4E4017963D}" type="pres">
      <dgm:prSet presAssocID="{F9168137-5A13-4AE1-A929-33523C96762A}" presName="Name13" presStyleLbl="parChTrans1D2" presStyleIdx="4" presStyleCnt="8"/>
      <dgm:spPr/>
      <dgm:t>
        <a:bodyPr/>
        <a:lstStyle/>
        <a:p>
          <a:endParaRPr lang="ru-RU"/>
        </a:p>
      </dgm:t>
    </dgm:pt>
    <dgm:pt modelId="{68BB2028-354D-4803-B62E-544E6D277D10}" type="pres">
      <dgm:prSet presAssocID="{6D87AB38-9EE2-4FFA-9E2B-1F332492C746}" presName="childText" presStyleLbl="bgAcc1" presStyleIdx="4" presStyleCnt="8" custScaleX="2000000" custScaleY="162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237F1-0581-42AA-AE7F-5005883C58DF}" type="pres">
      <dgm:prSet presAssocID="{D8CC62D4-F191-4609-A3D6-B3F990EF3C0F}" presName="Name13" presStyleLbl="parChTrans1D2" presStyleIdx="5" presStyleCnt="8"/>
      <dgm:spPr/>
      <dgm:t>
        <a:bodyPr/>
        <a:lstStyle/>
        <a:p>
          <a:endParaRPr lang="ru-RU"/>
        </a:p>
      </dgm:t>
    </dgm:pt>
    <dgm:pt modelId="{F70A42EC-3A6D-4618-A1C3-46F281180856}" type="pres">
      <dgm:prSet presAssocID="{B9F3406F-4272-4655-9813-5D24E15B032F}" presName="childText" presStyleLbl="bgAcc1" presStyleIdx="5" presStyleCnt="8" custScaleX="2000000" custScaleY="147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A5839-4744-4550-A011-DC588766819C}" type="pres">
      <dgm:prSet presAssocID="{8432A530-4508-44B6-8EC2-5146EC9082E8}" presName="Name13" presStyleLbl="parChTrans1D2" presStyleIdx="6" presStyleCnt="8"/>
      <dgm:spPr/>
      <dgm:t>
        <a:bodyPr/>
        <a:lstStyle/>
        <a:p>
          <a:endParaRPr lang="ru-RU"/>
        </a:p>
      </dgm:t>
    </dgm:pt>
    <dgm:pt modelId="{2A1BB28F-B8F4-42AE-BD5E-F93D5BCA91C5}" type="pres">
      <dgm:prSet presAssocID="{89BE0B8F-1235-4E1B-96E0-694E1ABE687E}" presName="childText" presStyleLbl="bgAcc1" presStyleIdx="6" presStyleCnt="8" custScaleX="2000000" custScaleY="17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E46DD-FF61-4625-B426-78F6D0FA5A42}" type="pres">
      <dgm:prSet presAssocID="{3DA6DB30-1081-4E90-BB49-22C19D580859}" presName="Name13" presStyleLbl="parChTrans1D2" presStyleIdx="7" presStyleCnt="8"/>
      <dgm:spPr/>
      <dgm:t>
        <a:bodyPr/>
        <a:lstStyle/>
        <a:p>
          <a:endParaRPr lang="ru-RU"/>
        </a:p>
      </dgm:t>
    </dgm:pt>
    <dgm:pt modelId="{68BCD616-9912-464C-96F5-A3FA19002C61}" type="pres">
      <dgm:prSet presAssocID="{E727C296-5772-4C9C-B2B4-836266885A98}" presName="childText" presStyleLbl="bgAcc1" presStyleIdx="7" presStyleCnt="8" custScaleX="2000000" custScaleY="30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600330-329E-4951-9F4D-BF3B12D9F43E}" type="presOf" srcId="{47D79E56-86CC-404F-8590-DFF40786FC19}" destId="{2009E686-BB3D-4DF2-9C62-7E457A6AC24B}" srcOrd="0" destOrd="0" presId="urn:microsoft.com/office/officeart/2005/8/layout/hierarchy3"/>
    <dgm:cxn modelId="{7D0B9013-7672-4E61-80AB-D64094B99E99}" srcId="{A02DA220-ECDC-43BE-B551-1A12A560450E}" destId="{E727C296-5772-4C9C-B2B4-836266885A98}" srcOrd="7" destOrd="0" parTransId="{3DA6DB30-1081-4E90-BB49-22C19D580859}" sibTransId="{398DA15B-EBFB-4CC6-9961-5F7F9E019168}"/>
    <dgm:cxn modelId="{BCC77A55-31CB-4FA3-99E3-814BB684B376}" srcId="{A02DA220-ECDC-43BE-B551-1A12A560450E}" destId="{BF7EA6B2-1C48-4A40-8B80-9A9E12752B9C}" srcOrd="3" destOrd="0" parTransId="{DE9B35CF-C89D-4078-A535-7840B3D90E3B}" sibTransId="{29087F93-8682-4ECF-822D-CF54F3B29333}"/>
    <dgm:cxn modelId="{8FF12769-D98A-412B-9C17-49D628529847}" type="presOf" srcId="{6D87AB38-9EE2-4FFA-9E2B-1F332492C746}" destId="{68BB2028-354D-4803-B62E-544E6D277D10}" srcOrd="0" destOrd="0" presId="urn:microsoft.com/office/officeart/2005/8/layout/hierarchy3"/>
    <dgm:cxn modelId="{B86895E0-6875-4CCF-8751-80C040C299EE}" type="presOf" srcId="{6B8050AC-CEF4-4666-B915-B07D56E55050}" destId="{329D3E0C-63BB-4858-93A5-23326F4083A2}" srcOrd="0" destOrd="0" presId="urn:microsoft.com/office/officeart/2005/8/layout/hierarchy3"/>
    <dgm:cxn modelId="{A5A331C3-CEB9-4EE8-9C04-F0FC146BB25A}" type="presOf" srcId="{A02DA220-ECDC-43BE-B551-1A12A560450E}" destId="{B907A2FF-099E-47FC-84FA-79C4DFA3D522}" srcOrd="1" destOrd="0" presId="urn:microsoft.com/office/officeart/2005/8/layout/hierarchy3"/>
    <dgm:cxn modelId="{D1F0C781-939C-4364-86D9-BCFDA709CC80}" type="presOf" srcId="{A02DA220-ECDC-43BE-B551-1A12A560450E}" destId="{FB30C8EE-F3B8-423C-89F0-FE0BEB36E779}" srcOrd="0" destOrd="0" presId="urn:microsoft.com/office/officeart/2005/8/layout/hierarchy3"/>
    <dgm:cxn modelId="{963BB87C-6037-473A-A080-1DAAD75B1DE5}" type="presOf" srcId="{66001D04-B4E4-4025-A5F8-EC3C8B6B38F9}" destId="{2B573C4A-AB50-4256-AECB-DE349F0DCCC7}" srcOrd="0" destOrd="0" presId="urn:microsoft.com/office/officeart/2005/8/layout/hierarchy3"/>
    <dgm:cxn modelId="{A70D4407-582A-4064-A425-DB5CA14489A4}" type="presOf" srcId="{627F9D6F-7DCD-4D61-82D9-34B044C8F6BD}" destId="{A3F8F206-FB46-4735-9AA4-87CABCDA65F4}" srcOrd="0" destOrd="0" presId="urn:microsoft.com/office/officeart/2005/8/layout/hierarchy3"/>
    <dgm:cxn modelId="{D8E6DBF5-1930-43F1-8452-CE7A25BCCE30}" type="presOf" srcId="{E4576C72-FED1-4E71-9DF7-AEF5C4F19702}" destId="{38DC2F8D-EF6F-423E-81A8-19DF30B84980}" srcOrd="0" destOrd="0" presId="urn:microsoft.com/office/officeart/2005/8/layout/hierarchy3"/>
    <dgm:cxn modelId="{9EE81D3F-EE53-4A4D-810F-0640754DFA8D}" srcId="{A02DA220-ECDC-43BE-B551-1A12A560450E}" destId="{6D87AB38-9EE2-4FFA-9E2B-1F332492C746}" srcOrd="4" destOrd="0" parTransId="{F9168137-5A13-4AE1-A929-33523C96762A}" sibTransId="{5BE802FF-D377-498E-8558-ABA8DFCD1E0F}"/>
    <dgm:cxn modelId="{89A91CA4-5FF1-4A47-BAEA-46DEA0FC2254}" type="presOf" srcId="{D8CC62D4-F191-4609-A3D6-B3F990EF3C0F}" destId="{F4B237F1-0581-42AA-AE7F-5005883C58DF}" srcOrd="0" destOrd="0" presId="urn:microsoft.com/office/officeart/2005/8/layout/hierarchy3"/>
    <dgm:cxn modelId="{C5E2C90A-6E3C-4D57-A9D4-C50512872907}" type="presOf" srcId="{E727C296-5772-4C9C-B2B4-836266885A98}" destId="{68BCD616-9912-464C-96F5-A3FA19002C61}" srcOrd="0" destOrd="0" presId="urn:microsoft.com/office/officeart/2005/8/layout/hierarchy3"/>
    <dgm:cxn modelId="{DD2BB5AD-E4CA-4B55-B158-DC416E7BF5E5}" srcId="{A02DA220-ECDC-43BE-B551-1A12A560450E}" destId="{47D79E56-86CC-404F-8590-DFF40786FC19}" srcOrd="2" destOrd="0" parTransId="{E4576C72-FED1-4E71-9DF7-AEF5C4F19702}" sibTransId="{DCAB9FCB-1A49-4363-8C2B-4D5FDEEBC70E}"/>
    <dgm:cxn modelId="{8BBCCFB6-8639-48A5-B4DB-53782D8EA970}" type="presOf" srcId="{3DA6DB30-1081-4E90-BB49-22C19D580859}" destId="{62CE46DD-FF61-4625-B426-78F6D0FA5A42}" srcOrd="0" destOrd="0" presId="urn:microsoft.com/office/officeart/2005/8/layout/hierarchy3"/>
    <dgm:cxn modelId="{A8ECAB85-C5F0-4084-B86E-2FF4530907C4}" type="presOf" srcId="{B9F3406F-4272-4655-9813-5D24E15B032F}" destId="{F70A42EC-3A6D-4618-A1C3-46F281180856}" srcOrd="0" destOrd="0" presId="urn:microsoft.com/office/officeart/2005/8/layout/hierarchy3"/>
    <dgm:cxn modelId="{37A2096B-A95E-450D-881F-8933F5E6ECEB}" type="presOf" srcId="{8432A530-4508-44B6-8EC2-5146EC9082E8}" destId="{24CA5839-4744-4550-A011-DC588766819C}" srcOrd="0" destOrd="0" presId="urn:microsoft.com/office/officeart/2005/8/layout/hierarchy3"/>
    <dgm:cxn modelId="{C6A710E7-0A17-4328-82AF-7DBF35D861EF}" type="presOf" srcId="{EA3FF8B0-656E-4345-A2CC-83BF7DE523CD}" destId="{FF152451-B92D-410E-8CBD-2D3472DA745B}" srcOrd="0" destOrd="0" presId="urn:microsoft.com/office/officeart/2005/8/layout/hierarchy3"/>
    <dgm:cxn modelId="{78BBEE77-D996-4C97-873B-8FDFBD65A1C6}" type="presOf" srcId="{89BE0B8F-1235-4E1B-96E0-694E1ABE687E}" destId="{2A1BB28F-B8F4-42AE-BD5E-F93D5BCA91C5}" srcOrd="0" destOrd="0" presId="urn:microsoft.com/office/officeart/2005/8/layout/hierarchy3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96D16868-EB84-4309-A203-22E5D43D7238}" srcId="{A02DA220-ECDC-43BE-B551-1A12A560450E}" destId="{EA3FF8B0-656E-4345-A2CC-83BF7DE523CD}" srcOrd="1" destOrd="0" parTransId="{6B8050AC-CEF4-4666-B915-B07D56E55050}" sibTransId="{6A355EF9-167E-4C50-A600-AB08F3D5FFB7}"/>
    <dgm:cxn modelId="{A414E253-CF48-47C2-883D-311BE29FFF95}" type="presOf" srcId="{F9168137-5A13-4AE1-A929-33523C96762A}" destId="{691FBFD1-AAE8-43D3-B3E5-0C4E4017963D}" srcOrd="0" destOrd="0" presId="urn:microsoft.com/office/officeart/2005/8/layout/hierarchy3"/>
    <dgm:cxn modelId="{E442BC8C-F473-4338-89C9-A32610E05604}" type="presOf" srcId="{DE9B35CF-C89D-4078-A535-7840B3D90E3B}" destId="{791EC063-7317-45DB-B4CD-C6F477815ADE}" srcOrd="0" destOrd="0" presId="urn:microsoft.com/office/officeart/2005/8/layout/hierarchy3"/>
    <dgm:cxn modelId="{D939BC19-57D7-468B-8428-BD9E99EE8301}" type="presOf" srcId="{A1906D2F-67A7-4602-BF38-CC2BCF29DDD1}" destId="{46050593-976A-48DC-9923-9C4F093E7A9B}" srcOrd="0" destOrd="0" presId="urn:microsoft.com/office/officeart/2005/8/layout/hierarchy3"/>
    <dgm:cxn modelId="{4006DFA6-1E89-44F5-B715-C6D35AF1DE41}" srcId="{A02DA220-ECDC-43BE-B551-1A12A560450E}" destId="{627F9D6F-7DCD-4D61-82D9-34B044C8F6BD}" srcOrd="0" destOrd="0" parTransId="{A1906D2F-67A7-4602-BF38-CC2BCF29DDD1}" sibTransId="{4129F350-58ED-45D2-A2C1-24A79971444D}"/>
    <dgm:cxn modelId="{E4FD8FAB-56CD-40ED-B57D-87CCBD54AFFA}" srcId="{A02DA220-ECDC-43BE-B551-1A12A560450E}" destId="{B9F3406F-4272-4655-9813-5D24E15B032F}" srcOrd="5" destOrd="0" parTransId="{D8CC62D4-F191-4609-A3D6-B3F990EF3C0F}" sibTransId="{598E9AC2-94EA-4F76-B20C-842EC75AEF78}"/>
    <dgm:cxn modelId="{E357A809-B838-4E16-AFEC-C214E6990940}" srcId="{A02DA220-ECDC-43BE-B551-1A12A560450E}" destId="{89BE0B8F-1235-4E1B-96E0-694E1ABE687E}" srcOrd="6" destOrd="0" parTransId="{8432A530-4508-44B6-8EC2-5146EC9082E8}" sibTransId="{9A2141A5-2E76-4869-B0F7-344AD8DF24B4}"/>
    <dgm:cxn modelId="{3643A051-B9C2-4369-9088-DD778D82A617}" type="presOf" srcId="{BF7EA6B2-1C48-4A40-8B80-9A9E12752B9C}" destId="{E99AF7A5-502E-4AF3-8FCA-D2E7857D9929}" srcOrd="0" destOrd="0" presId="urn:microsoft.com/office/officeart/2005/8/layout/hierarchy3"/>
    <dgm:cxn modelId="{788185AA-D782-49E2-811D-52DB6DC1D52E}" type="presParOf" srcId="{2B573C4A-AB50-4256-AECB-DE349F0DCCC7}" destId="{6750C967-AF8B-4CCB-9967-C404E6F41759}" srcOrd="0" destOrd="0" presId="urn:microsoft.com/office/officeart/2005/8/layout/hierarchy3"/>
    <dgm:cxn modelId="{28BAF83E-121A-47F1-8FAB-F394BD031606}" type="presParOf" srcId="{6750C967-AF8B-4CCB-9967-C404E6F41759}" destId="{1AE87EAB-D40F-4009-80BB-DBACF1E2A82F}" srcOrd="0" destOrd="0" presId="urn:microsoft.com/office/officeart/2005/8/layout/hierarchy3"/>
    <dgm:cxn modelId="{EE6C37C3-4FF2-4C08-BFDB-DEC8378F89AC}" type="presParOf" srcId="{1AE87EAB-D40F-4009-80BB-DBACF1E2A82F}" destId="{FB30C8EE-F3B8-423C-89F0-FE0BEB36E779}" srcOrd="0" destOrd="0" presId="urn:microsoft.com/office/officeart/2005/8/layout/hierarchy3"/>
    <dgm:cxn modelId="{4BEB23F3-EDF1-460A-9F9F-A8CDE170C661}" type="presParOf" srcId="{1AE87EAB-D40F-4009-80BB-DBACF1E2A82F}" destId="{B907A2FF-099E-47FC-84FA-79C4DFA3D522}" srcOrd="1" destOrd="0" presId="urn:microsoft.com/office/officeart/2005/8/layout/hierarchy3"/>
    <dgm:cxn modelId="{193D948A-AC0A-45BC-9E7B-D699D26B8C01}" type="presParOf" srcId="{6750C967-AF8B-4CCB-9967-C404E6F41759}" destId="{1F042BE5-3B00-470F-BB86-DD647907B5BF}" srcOrd="1" destOrd="0" presId="urn:microsoft.com/office/officeart/2005/8/layout/hierarchy3"/>
    <dgm:cxn modelId="{9EEF1698-18A5-4C3E-B20C-BC1DC6801BEF}" type="presParOf" srcId="{1F042BE5-3B00-470F-BB86-DD647907B5BF}" destId="{46050593-976A-48DC-9923-9C4F093E7A9B}" srcOrd="0" destOrd="0" presId="urn:microsoft.com/office/officeart/2005/8/layout/hierarchy3"/>
    <dgm:cxn modelId="{07A347B1-87BE-4AE5-AB0B-0DA237F5878F}" type="presParOf" srcId="{1F042BE5-3B00-470F-BB86-DD647907B5BF}" destId="{A3F8F206-FB46-4735-9AA4-87CABCDA65F4}" srcOrd="1" destOrd="0" presId="urn:microsoft.com/office/officeart/2005/8/layout/hierarchy3"/>
    <dgm:cxn modelId="{D0E88062-46EA-4F84-AC15-C54B19D004F6}" type="presParOf" srcId="{1F042BE5-3B00-470F-BB86-DD647907B5BF}" destId="{329D3E0C-63BB-4858-93A5-23326F4083A2}" srcOrd="2" destOrd="0" presId="urn:microsoft.com/office/officeart/2005/8/layout/hierarchy3"/>
    <dgm:cxn modelId="{DC84DC80-00C0-4757-BBCF-826D22605D6E}" type="presParOf" srcId="{1F042BE5-3B00-470F-BB86-DD647907B5BF}" destId="{FF152451-B92D-410E-8CBD-2D3472DA745B}" srcOrd="3" destOrd="0" presId="urn:microsoft.com/office/officeart/2005/8/layout/hierarchy3"/>
    <dgm:cxn modelId="{A8BA5A8A-0EC4-4554-8469-B55007FBFBA6}" type="presParOf" srcId="{1F042BE5-3B00-470F-BB86-DD647907B5BF}" destId="{38DC2F8D-EF6F-423E-81A8-19DF30B84980}" srcOrd="4" destOrd="0" presId="urn:microsoft.com/office/officeart/2005/8/layout/hierarchy3"/>
    <dgm:cxn modelId="{7DAAFF5F-FB05-47D7-851D-156E7A482A6F}" type="presParOf" srcId="{1F042BE5-3B00-470F-BB86-DD647907B5BF}" destId="{2009E686-BB3D-4DF2-9C62-7E457A6AC24B}" srcOrd="5" destOrd="0" presId="urn:microsoft.com/office/officeart/2005/8/layout/hierarchy3"/>
    <dgm:cxn modelId="{F53A82DC-FA6C-4342-A353-21AEEAECFA68}" type="presParOf" srcId="{1F042BE5-3B00-470F-BB86-DD647907B5BF}" destId="{791EC063-7317-45DB-B4CD-C6F477815ADE}" srcOrd="6" destOrd="0" presId="urn:microsoft.com/office/officeart/2005/8/layout/hierarchy3"/>
    <dgm:cxn modelId="{EDBB0CCC-3BDD-4F21-B30D-9F9C1F1D47B3}" type="presParOf" srcId="{1F042BE5-3B00-470F-BB86-DD647907B5BF}" destId="{E99AF7A5-502E-4AF3-8FCA-D2E7857D9929}" srcOrd="7" destOrd="0" presId="urn:microsoft.com/office/officeart/2005/8/layout/hierarchy3"/>
    <dgm:cxn modelId="{4D9386F3-D9E6-4E49-92DF-3045CD3AD042}" type="presParOf" srcId="{1F042BE5-3B00-470F-BB86-DD647907B5BF}" destId="{691FBFD1-AAE8-43D3-B3E5-0C4E4017963D}" srcOrd="8" destOrd="0" presId="urn:microsoft.com/office/officeart/2005/8/layout/hierarchy3"/>
    <dgm:cxn modelId="{C873E43E-38C2-4CA2-8BCA-FDFA80BBB970}" type="presParOf" srcId="{1F042BE5-3B00-470F-BB86-DD647907B5BF}" destId="{68BB2028-354D-4803-B62E-544E6D277D10}" srcOrd="9" destOrd="0" presId="urn:microsoft.com/office/officeart/2005/8/layout/hierarchy3"/>
    <dgm:cxn modelId="{CCC2E3E1-01B0-4D11-B167-F2C41FE654BB}" type="presParOf" srcId="{1F042BE5-3B00-470F-BB86-DD647907B5BF}" destId="{F4B237F1-0581-42AA-AE7F-5005883C58DF}" srcOrd="10" destOrd="0" presId="urn:microsoft.com/office/officeart/2005/8/layout/hierarchy3"/>
    <dgm:cxn modelId="{408093A5-C027-4EFD-AC93-47F5F6597CA3}" type="presParOf" srcId="{1F042BE5-3B00-470F-BB86-DD647907B5BF}" destId="{F70A42EC-3A6D-4618-A1C3-46F281180856}" srcOrd="11" destOrd="0" presId="urn:microsoft.com/office/officeart/2005/8/layout/hierarchy3"/>
    <dgm:cxn modelId="{4733593C-509C-4FF9-BFCB-319E3CA165D6}" type="presParOf" srcId="{1F042BE5-3B00-470F-BB86-DD647907B5BF}" destId="{24CA5839-4744-4550-A011-DC588766819C}" srcOrd="12" destOrd="0" presId="urn:microsoft.com/office/officeart/2005/8/layout/hierarchy3"/>
    <dgm:cxn modelId="{49E3738B-B1FF-413C-AEB9-8028FCC9D4D0}" type="presParOf" srcId="{1F042BE5-3B00-470F-BB86-DD647907B5BF}" destId="{2A1BB28F-B8F4-42AE-BD5E-F93D5BCA91C5}" srcOrd="13" destOrd="0" presId="urn:microsoft.com/office/officeart/2005/8/layout/hierarchy3"/>
    <dgm:cxn modelId="{7505E39D-411A-4A87-B4A3-0B33689C46C1}" type="presParOf" srcId="{1F042BE5-3B00-470F-BB86-DD647907B5BF}" destId="{62CE46DD-FF61-4625-B426-78F6D0FA5A42}" srcOrd="14" destOrd="0" presId="urn:microsoft.com/office/officeart/2005/8/layout/hierarchy3"/>
    <dgm:cxn modelId="{309E5436-D04B-46BA-97AE-DCEEDBCD282C}" type="presParOf" srcId="{1F042BE5-3B00-470F-BB86-DD647907B5BF}" destId="{68BCD616-9912-464C-96F5-A3FA19002C61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Техническое обслуживание и ремонт транспортных средств, машин и оборудования </a:t>
          </a:r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627F9D6F-7DCD-4D61-82D9-34B044C8F6B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ремонт и техническое обслуживание автотранспортных средств, </a:t>
          </a:r>
          <a:r>
            <a:rPr lang="ru-RU" sz="1100" dirty="0" smtClean="0">
              <a:solidFill>
                <a:schemeClr val="tx1"/>
              </a:solidFill>
            </a:rPr>
            <a:t>мотоциклов (с</a:t>
          </a:r>
          <a:r>
            <a:rPr lang="ru-RU" sz="1100" dirty="0" smtClean="0"/>
            <a:t>тоимость материалов, узлов, деталей, запчастей, используемых при оказании платных услуг (за исключением материалов заказчиков) должна быть включена в объем платных услуг)</a:t>
          </a:r>
          <a:endParaRPr lang="ru-RU" sz="1100" dirty="0">
            <a:solidFill>
              <a:schemeClr val="tx1"/>
            </a:solidFill>
          </a:endParaRPr>
        </a:p>
      </dgm:t>
    </dgm:pt>
    <dgm:pt modelId="{A1906D2F-67A7-4602-BF38-CC2BCF29DDD1}" type="parTrans" cxnId="{4006DFA6-1E89-44F5-B715-C6D35AF1DE41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4129F350-58ED-45D2-A2C1-24A79971444D}" type="sibTrans" cxnId="{4006DFA6-1E89-44F5-B715-C6D35AF1DE41}">
      <dgm:prSet/>
      <dgm:spPr/>
      <dgm:t>
        <a:bodyPr/>
        <a:lstStyle/>
        <a:p>
          <a:endParaRPr lang="ru-RU"/>
        </a:p>
      </dgm:t>
    </dgm:pt>
    <dgm:pt modelId="{72355733-C95A-4045-B4FD-8641B4B44BEF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мойка, полирование автотранспортных средств</a:t>
          </a:r>
        </a:p>
      </dgm:t>
    </dgm:pt>
    <dgm:pt modelId="{A15C75A9-D964-41DE-A8CA-CEECF8368DBA}" type="parTrans" cxnId="{9EE205C1-3805-4E40-B3FE-A0EC9A56DAD3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5809AED0-A69D-41AF-9082-53FDD5EE8954}" type="sibTrans" cxnId="{9EE205C1-3805-4E40-B3FE-A0EC9A56DAD3}">
      <dgm:prSet/>
      <dgm:spPr/>
      <dgm:t>
        <a:bodyPr/>
        <a:lstStyle/>
        <a:p>
          <a:endParaRPr lang="ru-RU"/>
        </a:p>
      </dgm:t>
    </dgm:pt>
    <dgm:pt modelId="{5C311B9A-D443-4D22-8A08-C07585A396B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техническая помощь на дорогах и транспортирование неисправных автотранспортных средств к месту их ремонта или стоянки</a:t>
          </a:r>
        </a:p>
      </dgm:t>
    </dgm:pt>
    <dgm:pt modelId="{61D57B1A-A843-44F1-B269-DE6535EEB891}" type="parTrans" cxnId="{7FBBDF27-74A1-45E6-83B1-C3D4179F2628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696CE698-371E-498D-BD8C-9CB36D371CAF}" type="sibTrans" cxnId="{7FBBDF27-74A1-45E6-83B1-C3D4179F2628}">
      <dgm:prSet/>
      <dgm:spPr/>
      <dgm:t>
        <a:bodyPr/>
        <a:lstStyle/>
        <a:p>
          <a:endParaRPr lang="ru-RU"/>
        </a:p>
      </dgm:t>
    </dgm:pt>
    <dgm:pt modelId="{64AF977C-03CD-4C5D-9443-F34E94F9871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техническое обслуживание судов и лодок</a:t>
          </a:r>
        </a:p>
      </dgm:t>
    </dgm:pt>
    <dgm:pt modelId="{E90E232C-501B-42E0-B97C-442336D73E28}" type="parTrans" cxnId="{286EB90F-3B61-448D-BC46-3192F8353B47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D025FEF4-9AED-4591-8C08-5E6F2AC1F258}" type="sibTrans" cxnId="{286EB90F-3B61-448D-BC46-3192F8353B47}">
      <dgm:prSet/>
      <dgm:spPr/>
      <dgm:t>
        <a:bodyPr/>
        <a:lstStyle/>
        <a:p>
          <a:endParaRPr lang="ru-RU"/>
        </a:p>
      </dgm:t>
    </dgm:pt>
    <dgm:pt modelId="{6328250C-494C-43A5-856D-80FD6279B0D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по ремонту автотранспортных средств, оплаченных страховыми компаниями</a:t>
          </a:r>
        </a:p>
      </dgm:t>
    </dgm:pt>
    <dgm:pt modelId="{C6A14CAD-8336-4B8F-8FE7-F8D704C85DA7}" type="parTrans" cxnId="{B652B307-0420-477F-9120-B3F46D277236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BC564B17-4CC3-4EBD-89B4-FDB757CB0AC8}" type="sibTrans" cxnId="{B652B307-0420-477F-9120-B3F46D277236}">
      <dgm:prSet/>
      <dgm:spPr/>
      <dgm:t>
        <a:bodyPr/>
        <a:lstStyle/>
        <a:p>
          <a:endParaRPr lang="ru-RU"/>
        </a:p>
      </dgm:t>
    </dgm:pt>
    <dgm:pt modelId="{A29F8BA0-68A8-47E5-9B77-B28DE08F385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по техническому осмотру, диагностике, ремонту автотранспортных средств, по зарядке аккумуляторных батарей транспортных средств с электродвигателями</a:t>
          </a:r>
          <a:endParaRPr lang="ru-RU" sz="1100" dirty="0">
            <a:solidFill>
              <a:schemeClr val="tx1"/>
            </a:solidFill>
          </a:endParaRPr>
        </a:p>
      </dgm:t>
    </dgm:pt>
    <dgm:pt modelId="{ED514896-F4CB-4CF4-B6B8-FB93EE07FB3E}" type="parTrans" cxnId="{DBFDD962-7CCB-4154-A94A-CC25E2B579FB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23298CDE-6278-4DC5-A2A1-6C16309C8B32}" type="sibTrans" cxnId="{DBFDD962-7CCB-4154-A94A-CC25E2B579FB}">
      <dgm:prSet/>
      <dgm:spPr/>
      <dgm:t>
        <a:bodyPr/>
        <a:lstStyle/>
        <a:p>
          <a:endParaRPr lang="ru-RU"/>
        </a:p>
      </dgm:t>
    </dgm:pt>
    <dgm:pt modelId="{F9D16C5A-5A1C-4B9D-A3FA-BB0EDE4BE1BA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2BB252-75AD-4A89-8E70-F37E3B6B950B}" type="pres">
      <dgm:prSet presAssocID="{A02DA220-ECDC-43BE-B551-1A12A560450E}" presName="root" presStyleCnt="0"/>
      <dgm:spPr/>
    </dgm:pt>
    <dgm:pt modelId="{C6275DCD-B2F4-4447-8574-1E9FBB0FC0CB}" type="pres">
      <dgm:prSet presAssocID="{A02DA220-ECDC-43BE-B551-1A12A560450E}" presName="rootComposite" presStyleCnt="0"/>
      <dgm:spPr/>
    </dgm:pt>
    <dgm:pt modelId="{F287D145-0F0E-4136-A953-2F5943505071}" type="pres">
      <dgm:prSet presAssocID="{A02DA220-ECDC-43BE-B551-1A12A560450E}" presName="rootText" presStyleLbl="node1" presStyleIdx="0" presStyleCnt="1" custScaleX="1379125" custScaleY="123009"/>
      <dgm:spPr/>
      <dgm:t>
        <a:bodyPr/>
        <a:lstStyle/>
        <a:p>
          <a:endParaRPr lang="ru-RU"/>
        </a:p>
      </dgm:t>
    </dgm:pt>
    <dgm:pt modelId="{C9F24EBD-B5E2-4E45-963C-54156F4A9EF0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EE0BCE8-8CC7-4634-B32B-232ABE7F20E9}" type="pres">
      <dgm:prSet presAssocID="{A02DA220-ECDC-43BE-B551-1A12A560450E}" presName="childShape" presStyleCnt="0"/>
      <dgm:spPr/>
    </dgm:pt>
    <dgm:pt modelId="{8728034F-A70E-4DAF-895E-34C3DF676D1E}" type="pres">
      <dgm:prSet presAssocID="{A1906D2F-67A7-4602-BF38-CC2BCF29DDD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43E20620-62F0-47C7-9AEC-ACF8CC126C18}" type="pres">
      <dgm:prSet presAssocID="{627F9D6F-7DCD-4D61-82D9-34B044C8F6BD}" presName="childText" presStyleLbl="bgAcc1" presStyleIdx="0" presStyleCnt="6" custScaleX="1376439" custScaleY="167504" custLinFactNeighborX="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72E5C-1CF8-4667-9C96-206CB5180B2D}" type="pres">
      <dgm:prSet presAssocID="{A15C75A9-D964-41DE-A8CA-CEECF8368DB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800DD57-912B-4B2E-8E5F-08BD3BD87715}" type="pres">
      <dgm:prSet presAssocID="{72355733-C95A-4045-B4FD-8641B4B44BEF}" presName="childText" presStyleLbl="bgAcc1" presStyleIdx="1" presStyleCnt="6" custScaleX="1377404" custLinFactNeighborX="759" custLinFactNeighborY="-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A6146-8591-41E1-9366-6A8C312D1777}" type="pres">
      <dgm:prSet presAssocID="{61D57B1A-A843-44F1-B269-DE6535EEB89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7D19C0A-EEE5-4C64-8F07-F2928DA782CB}" type="pres">
      <dgm:prSet presAssocID="{5C311B9A-D443-4D22-8A08-C07585A396BA}" presName="childText" presStyleLbl="bgAcc1" presStyleIdx="2" presStyleCnt="6" custScaleX="1380089" custLinFactNeighborX="-195" custLinFactNeighborY="-5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2EFD0-BC84-4FE8-91AD-453DDAD9198B}" type="pres">
      <dgm:prSet presAssocID="{E90E232C-501B-42E0-B97C-442336D73E2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AE039F4-7A51-4BD6-9D9A-E9ED65562A18}" type="pres">
      <dgm:prSet presAssocID="{64AF977C-03CD-4C5D-9443-F34E94F98711}" presName="childText" presStyleLbl="bgAcc1" presStyleIdx="3" presStyleCnt="6" custScaleX="1377524" custLinFactNeighborX="1524" custLinFactNeighborY="-2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183F8-7883-429D-B291-8CCE621098DB}" type="pres">
      <dgm:prSet presAssocID="{C6A14CAD-8336-4B8F-8FE7-F8D704C85DA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63E48F8-0379-4088-8874-818D476218D0}" type="pres">
      <dgm:prSet presAssocID="{6328250C-494C-43A5-856D-80FD6279B0DD}" presName="childText" presStyleLbl="bgAcc1" presStyleIdx="4" presStyleCnt="6" custScaleX="1377317" custLinFactNeighborX="546" custLinFactNeighborY="-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3CCD-E665-4C7F-BCB0-F7EF404CD2C6}" type="pres">
      <dgm:prSet presAssocID="{ED514896-F4CB-4CF4-B6B8-FB93EE07FB3E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75635F1-9621-423B-8297-F18D2CA223E9}" type="pres">
      <dgm:prSet presAssocID="{A29F8BA0-68A8-47E5-9B77-B28DE08F385C}" presName="childText" presStyleLbl="bgAcc1" presStyleIdx="5" presStyleCnt="6" custScaleX="1377785" custLinFactNeighborX="-787" custLinFactNeighborY="-5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E6093-756A-495E-9253-B3A4C3575237}" type="presOf" srcId="{A02DA220-ECDC-43BE-B551-1A12A560450E}" destId="{C9F24EBD-B5E2-4E45-963C-54156F4A9EF0}" srcOrd="1" destOrd="0" presId="urn:microsoft.com/office/officeart/2005/8/layout/hierarchy3"/>
    <dgm:cxn modelId="{CF491ADD-7193-455A-AA00-E8455D64B3A7}" type="presOf" srcId="{6328250C-494C-43A5-856D-80FD6279B0DD}" destId="{363E48F8-0379-4088-8874-818D476218D0}" srcOrd="0" destOrd="0" presId="urn:microsoft.com/office/officeart/2005/8/layout/hierarchy3"/>
    <dgm:cxn modelId="{7FBBDF27-74A1-45E6-83B1-C3D4179F2628}" srcId="{A02DA220-ECDC-43BE-B551-1A12A560450E}" destId="{5C311B9A-D443-4D22-8A08-C07585A396BA}" srcOrd="2" destOrd="0" parTransId="{61D57B1A-A843-44F1-B269-DE6535EEB891}" sibTransId="{696CE698-371E-498D-BD8C-9CB36D371CAF}"/>
    <dgm:cxn modelId="{2145FCCB-484E-472A-B32D-DEDCBE3A29B2}" type="presOf" srcId="{A02DA220-ECDC-43BE-B551-1A12A560450E}" destId="{F287D145-0F0E-4136-A953-2F5943505071}" srcOrd="0" destOrd="0" presId="urn:microsoft.com/office/officeart/2005/8/layout/hierarchy3"/>
    <dgm:cxn modelId="{9EE205C1-3805-4E40-B3FE-A0EC9A56DAD3}" srcId="{A02DA220-ECDC-43BE-B551-1A12A560450E}" destId="{72355733-C95A-4045-B4FD-8641B4B44BEF}" srcOrd="1" destOrd="0" parTransId="{A15C75A9-D964-41DE-A8CA-CEECF8368DBA}" sibTransId="{5809AED0-A69D-41AF-9082-53FDD5EE8954}"/>
    <dgm:cxn modelId="{2D9E159E-564C-4807-A306-6638D77C224B}" type="presOf" srcId="{72355733-C95A-4045-B4FD-8641B4B44BEF}" destId="{1800DD57-912B-4B2E-8E5F-08BD3BD87715}" srcOrd="0" destOrd="0" presId="urn:microsoft.com/office/officeart/2005/8/layout/hierarchy3"/>
    <dgm:cxn modelId="{234676EF-FEEF-4139-ABB7-EA59C1FE585D}" type="presOf" srcId="{66001D04-B4E4-4025-A5F8-EC3C8B6B38F9}" destId="{F9D16C5A-5A1C-4B9D-A3FA-BB0EDE4BE1BA}" srcOrd="0" destOrd="0" presId="urn:microsoft.com/office/officeart/2005/8/layout/hierarchy3"/>
    <dgm:cxn modelId="{DBFDD962-7CCB-4154-A94A-CC25E2B579FB}" srcId="{A02DA220-ECDC-43BE-B551-1A12A560450E}" destId="{A29F8BA0-68A8-47E5-9B77-B28DE08F385C}" srcOrd="5" destOrd="0" parTransId="{ED514896-F4CB-4CF4-B6B8-FB93EE07FB3E}" sibTransId="{23298CDE-6278-4DC5-A2A1-6C16309C8B32}"/>
    <dgm:cxn modelId="{3F29AE3B-A9F8-4976-8D96-899886FA9B32}" type="presOf" srcId="{5C311B9A-D443-4D22-8A08-C07585A396BA}" destId="{27D19C0A-EEE5-4C64-8F07-F2928DA782CB}" srcOrd="0" destOrd="0" presId="urn:microsoft.com/office/officeart/2005/8/layout/hierarchy3"/>
    <dgm:cxn modelId="{286EB90F-3B61-448D-BC46-3192F8353B47}" srcId="{A02DA220-ECDC-43BE-B551-1A12A560450E}" destId="{64AF977C-03CD-4C5D-9443-F34E94F98711}" srcOrd="3" destOrd="0" parTransId="{E90E232C-501B-42E0-B97C-442336D73E28}" sibTransId="{D025FEF4-9AED-4591-8C08-5E6F2AC1F258}"/>
    <dgm:cxn modelId="{A7683887-E5B0-461C-A0B4-2A549FA8DF17}" type="presOf" srcId="{A15C75A9-D964-41DE-A8CA-CEECF8368DBA}" destId="{B5572E5C-1CF8-4667-9C96-206CB5180B2D}" srcOrd="0" destOrd="0" presId="urn:microsoft.com/office/officeart/2005/8/layout/hierarchy3"/>
    <dgm:cxn modelId="{B652B307-0420-477F-9120-B3F46D277236}" srcId="{A02DA220-ECDC-43BE-B551-1A12A560450E}" destId="{6328250C-494C-43A5-856D-80FD6279B0DD}" srcOrd="4" destOrd="0" parTransId="{C6A14CAD-8336-4B8F-8FE7-F8D704C85DA7}" sibTransId="{BC564B17-4CC3-4EBD-89B4-FDB757CB0AC8}"/>
    <dgm:cxn modelId="{35B68F4C-5B3C-49D9-B28F-8CC1376825FB}" type="presOf" srcId="{A1906D2F-67A7-4602-BF38-CC2BCF29DDD1}" destId="{8728034F-A70E-4DAF-895E-34C3DF676D1E}" srcOrd="0" destOrd="0" presId="urn:microsoft.com/office/officeart/2005/8/layout/hierarchy3"/>
    <dgm:cxn modelId="{7F2A64BB-9C8D-4696-A124-1D98121FC449}" type="presOf" srcId="{64AF977C-03CD-4C5D-9443-F34E94F98711}" destId="{CAE039F4-7A51-4BD6-9D9A-E9ED65562A18}" srcOrd="0" destOrd="0" presId="urn:microsoft.com/office/officeart/2005/8/layout/hierarchy3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B068CC94-20D2-441A-81BB-735E837E38E0}" type="presOf" srcId="{C6A14CAD-8336-4B8F-8FE7-F8D704C85DA7}" destId="{737183F8-7883-429D-B291-8CCE621098DB}" srcOrd="0" destOrd="0" presId="urn:microsoft.com/office/officeart/2005/8/layout/hierarchy3"/>
    <dgm:cxn modelId="{B0DB28B7-87E5-40A7-8B5E-65B109FB754D}" type="presOf" srcId="{61D57B1A-A843-44F1-B269-DE6535EEB891}" destId="{658A6146-8591-41E1-9366-6A8C312D1777}" srcOrd="0" destOrd="0" presId="urn:microsoft.com/office/officeart/2005/8/layout/hierarchy3"/>
    <dgm:cxn modelId="{ADA235FE-3C28-4036-8126-86CA55DEA7FE}" type="presOf" srcId="{E90E232C-501B-42E0-B97C-442336D73E28}" destId="{D002EFD0-BC84-4FE8-91AD-453DDAD9198B}" srcOrd="0" destOrd="0" presId="urn:microsoft.com/office/officeart/2005/8/layout/hierarchy3"/>
    <dgm:cxn modelId="{8F5ADDAB-2A66-43D0-8609-E3C416670B54}" type="presOf" srcId="{ED514896-F4CB-4CF4-B6B8-FB93EE07FB3E}" destId="{C6B03CCD-E665-4C7F-BCB0-F7EF404CD2C6}" srcOrd="0" destOrd="0" presId="urn:microsoft.com/office/officeart/2005/8/layout/hierarchy3"/>
    <dgm:cxn modelId="{63DE500D-515F-4EED-8447-CE7A33CFDAFA}" type="presOf" srcId="{A29F8BA0-68A8-47E5-9B77-B28DE08F385C}" destId="{975635F1-9621-423B-8297-F18D2CA223E9}" srcOrd="0" destOrd="0" presId="urn:microsoft.com/office/officeart/2005/8/layout/hierarchy3"/>
    <dgm:cxn modelId="{4006DFA6-1E89-44F5-B715-C6D35AF1DE41}" srcId="{A02DA220-ECDC-43BE-B551-1A12A560450E}" destId="{627F9D6F-7DCD-4D61-82D9-34B044C8F6BD}" srcOrd="0" destOrd="0" parTransId="{A1906D2F-67A7-4602-BF38-CC2BCF29DDD1}" sibTransId="{4129F350-58ED-45D2-A2C1-24A79971444D}"/>
    <dgm:cxn modelId="{F51A0885-3401-4A35-BC92-010D224F1821}" type="presOf" srcId="{627F9D6F-7DCD-4D61-82D9-34B044C8F6BD}" destId="{43E20620-62F0-47C7-9AEC-ACF8CC126C18}" srcOrd="0" destOrd="0" presId="urn:microsoft.com/office/officeart/2005/8/layout/hierarchy3"/>
    <dgm:cxn modelId="{EAC0C0E8-19D8-4FFC-BB39-A310357AA256}" type="presParOf" srcId="{F9D16C5A-5A1C-4B9D-A3FA-BB0EDE4BE1BA}" destId="{862BB252-75AD-4A89-8E70-F37E3B6B950B}" srcOrd="0" destOrd="0" presId="urn:microsoft.com/office/officeart/2005/8/layout/hierarchy3"/>
    <dgm:cxn modelId="{66630556-699C-4406-8639-D4501DB979FA}" type="presParOf" srcId="{862BB252-75AD-4A89-8E70-F37E3B6B950B}" destId="{C6275DCD-B2F4-4447-8574-1E9FBB0FC0CB}" srcOrd="0" destOrd="0" presId="urn:microsoft.com/office/officeart/2005/8/layout/hierarchy3"/>
    <dgm:cxn modelId="{309A88D1-DB74-40F6-8943-6C85A7A1A30E}" type="presParOf" srcId="{C6275DCD-B2F4-4447-8574-1E9FBB0FC0CB}" destId="{F287D145-0F0E-4136-A953-2F5943505071}" srcOrd="0" destOrd="0" presId="urn:microsoft.com/office/officeart/2005/8/layout/hierarchy3"/>
    <dgm:cxn modelId="{E996F5FA-D4FA-47EF-8EEF-58828ED50CD1}" type="presParOf" srcId="{C6275DCD-B2F4-4447-8574-1E9FBB0FC0CB}" destId="{C9F24EBD-B5E2-4E45-963C-54156F4A9EF0}" srcOrd="1" destOrd="0" presId="urn:microsoft.com/office/officeart/2005/8/layout/hierarchy3"/>
    <dgm:cxn modelId="{20AD0A82-5B84-48B0-B12F-B3DB10682A7F}" type="presParOf" srcId="{862BB252-75AD-4A89-8E70-F37E3B6B950B}" destId="{AEE0BCE8-8CC7-4634-B32B-232ABE7F20E9}" srcOrd="1" destOrd="0" presId="urn:microsoft.com/office/officeart/2005/8/layout/hierarchy3"/>
    <dgm:cxn modelId="{6C08D7AA-3FDF-4DBE-B526-D47F2BEB5297}" type="presParOf" srcId="{AEE0BCE8-8CC7-4634-B32B-232ABE7F20E9}" destId="{8728034F-A70E-4DAF-895E-34C3DF676D1E}" srcOrd="0" destOrd="0" presId="urn:microsoft.com/office/officeart/2005/8/layout/hierarchy3"/>
    <dgm:cxn modelId="{E935B129-0150-4C67-B0A6-AA759FA03B64}" type="presParOf" srcId="{AEE0BCE8-8CC7-4634-B32B-232ABE7F20E9}" destId="{43E20620-62F0-47C7-9AEC-ACF8CC126C18}" srcOrd="1" destOrd="0" presId="urn:microsoft.com/office/officeart/2005/8/layout/hierarchy3"/>
    <dgm:cxn modelId="{1D1A4E7E-9436-4BAC-94F3-B118B8A66748}" type="presParOf" srcId="{AEE0BCE8-8CC7-4634-B32B-232ABE7F20E9}" destId="{B5572E5C-1CF8-4667-9C96-206CB5180B2D}" srcOrd="2" destOrd="0" presId="urn:microsoft.com/office/officeart/2005/8/layout/hierarchy3"/>
    <dgm:cxn modelId="{F0DAE336-88C3-4728-B69A-F969E3DF8BD7}" type="presParOf" srcId="{AEE0BCE8-8CC7-4634-B32B-232ABE7F20E9}" destId="{1800DD57-912B-4B2E-8E5F-08BD3BD87715}" srcOrd="3" destOrd="0" presId="urn:microsoft.com/office/officeart/2005/8/layout/hierarchy3"/>
    <dgm:cxn modelId="{3F70F482-2C0D-4AE2-8F0B-BF869F3E8408}" type="presParOf" srcId="{AEE0BCE8-8CC7-4634-B32B-232ABE7F20E9}" destId="{658A6146-8591-41E1-9366-6A8C312D1777}" srcOrd="4" destOrd="0" presId="urn:microsoft.com/office/officeart/2005/8/layout/hierarchy3"/>
    <dgm:cxn modelId="{4E76AF0C-2E12-4D75-8FEC-98BE83170831}" type="presParOf" srcId="{AEE0BCE8-8CC7-4634-B32B-232ABE7F20E9}" destId="{27D19C0A-EEE5-4C64-8F07-F2928DA782CB}" srcOrd="5" destOrd="0" presId="urn:microsoft.com/office/officeart/2005/8/layout/hierarchy3"/>
    <dgm:cxn modelId="{EEDF4ACA-C61D-4AA7-8F2C-77EFFC4A2463}" type="presParOf" srcId="{AEE0BCE8-8CC7-4634-B32B-232ABE7F20E9}" destId="{D002EFD0-BC84-4FE8-91AD-453DDAD9198B}" srcOrd="6" destOrd="0" presId="urn:microsoft.com/office/officeart/2005/8/layout/hierarchy3"/>
    <dgm:cxn modelId="{8499683D-0DBD-442C-BFA9-23CA2C209B03}" type="presParOf" srcId="{AEE0BCE8-8CC7-4634-B32B-232ABE7F20E9}" destId="{CAE039F4-7A51-4BD6-9D9A-E9ED65562A18}" srcOrd="7" destOrd="0" presId="urn:microsoft.com/office/officeart/2005/8/layout/hierarchy3"/>
    <dgm:cxn modelId="{A74DAEAD-849C-4F56-961C-4C2BE3BFA82E}" type="presParOf" srcId="{AEE0BCE8-8CC7-4634-B32B-232ABE7F20E9}" destId="{737183F8-7883-429D-B291-8CCE621098DB}" srcOrd="8" destOrd="0" presId="urn:microsoft.com/office/officeart/2005/8/layout/hierarchy3"/>
    <dgm:cxn modelId="{50D36C5D-4ED3-4D8C-9A85-3799501D8A39}" type="presParOf" srcId="{AEE0BCE8-8CC7-4634-B32B-232ABE7F20E9}" destId="{363E48F8-0379-4088-8874-818D476218D0}" srcOrd="9" destOrd="0" presId="urn:microsoft.com/office/officeart/2005/8/layout/hierarchy3"/>
    <dgm:cxn modelId="{80F092E3-1E71-4AED-8858-F894E612FE30}" type="presParOf" srcId="{AEE0BCE8-8CC7-4634-B32B-232ABE7F20E9}" destId="{C6B03CCD-E665-4C7F-BCB0-F7EF404CD2C6}" srcOrd="10" destOrd="0" presId="urn:microsoft.com/office/officeart/2005/8/layout/hierarchy3"/>
    <dgm:cxn modelId="{B1580179-6B61-4C61-8902-465F7A43DAD6}" type="presParOf" srcId="{AEE0BCE8-8CC7-4634-B32B-232ABE7F20E9}" destId="{975635F1-9621-423B-8297-F18D2CA223E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021BD3-4EF9-458C-9ACD-DAACA7F1D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77DA4-AA05-48CD-92A9-AB772A065CE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Услуги фотоателье</a:t>
          </a:r>
        </a:p>
      </dgm:t>
    </dgm:pt>
    <dgm:pt modelId="{0FA7F666-9FC8-498D-9E92-88A243EE071D}" type="parTrans" cxnId="{C7A97989-2E74-4BA7-83A6-1D86538F83FE}">
      <dgm:prSet/>
      <dgm:spPr/>
      <dgm:t>
        <a:bodyPr/>
        <a:lstStyle/>
        <a:p>
          <a:endParaRPr lang="ru-RU"/>
        </a:p>
      </dgm:t>
    </dgm:pt>
    <dgm:pt modelId="{A24BC1F3-313E-4F10-8C8F-82D728AF76B8}" type="sibTrans" cxnId="{C7A97989-2E74-4BA7-83A6-1D86538F83FE}">
      <dgm:prSet/>
      <dgm:spPr/>
      <dgm:t>
        <a:bodyPr/>
        <a:lstStyle/>
        <a:p>
          <a:endParaRPr lang="ru-RU"/>
        </a:p>
      </dgm:t>
    </dgm:pt>
    <dgm:pt modelId="{0C3B3E04-7DA8-4E3C-BE63-50FAEC26CE55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по изготовлению черно-белых и цветных фотоснимков, видеосъемка событий</a:t>
          </a:r>
          <a:endParaRPr lang="ru-RU" sz="1100" dirty="0"/>
        </a:p>
      </dgm:t>
    </dgm:pt>
    <dgm:pt modelId="{7E2BB874-DB2D-4E69-805A-9796AE79D48C}" type="parTrans" cxnId="{DCD69A67-8F4A-4561-9108-CB9B9CABB92D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F2D5D34F-7AA1-47A5-A916-3D3D56CCFC84}" type="sibTrans" cxnId="{DCD69A67-8F4A-4561-9108-CB9B9CABB92D}">
      <dgm:prSet/>
      <dgm:spPr/>
      <dgm:t>
        <a:bodyPr/>
        <a:lstStyle/>
        <a:p>
          <a:endParaRPr lang="ru-RU"/>
        </a:p>
      </dgm:t>
    </dgm:pt>
    <dgm:pt modelId="{3705BDB0-CB4A-4050-8A80-C3BE4BB662DD}" type="pres">
      <dgm:prSet presAssocID="{D7021BD3-4EF9-458C-9ACD-DAACA7F1D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DDD449-5A81-45A3-9F4E-579A0BFFC075}" type="pres">
      <dgm:prSet presAssocID="{D5677DA4-AA05-48CD-92A9-AB772A065CEE}" presName="root" presStyleCnt="0"/>
      <dgm:spPr/>
    </dgm:pt>
    <dgm:pt modelId="{619CC5F5-9175-46E6-AF92-F646E0A42597}" type="pres">
      <dgm:prSet presAssocID="{D5677DA4-AA05-48CD-92A9-AB772A065CEE}" presName="rootComposite" presStyleCnt="0"/>
      <dgm:spPr/>
    </dgm:pt>
    <dgm:pt modelId="{A2D140C7-43D0-42AE-A18F-CAE60808C377}" type="pres">
      <dgm:prSet presAssocID="{D5677DA4-AA05-48CD-92A9-AB772A065CEE}" presName="rootText" presStyleLbl="node1" presStyleIdx="0" presStyleCnt="1" custScaleX="1005859" custScaleY="94209" custLinFactX="-200000" custLinFactNeighborX="-230187" custLinFactNeighborY="-1746"/>
      <dgm:spPr/>
      <dgm:t>
        <a:bodyPr/>
        <a:lstStyle/>
        <a:p>
          <a:endParaRPr lang="ru-RU"/>
        </a:p>
      </dgm:t>
    </dgm:pt>
    <dgm:pt modelId="{5DF31FC6-D765-44BD-9130-00FEA9C2251F}" type="pres">
      <dgm:prSet presAssocID="{D5677DA4-AA05-48CD-92A9-AB772A065CEE}" presName="rootConnector" presStyleLbl="node1" presStyleIdx="0" presStyleCnt="1"/>
      <dgm:spPr/>
      <dgm:t>
        <a:bodyPr/>
        <a:lstStyle/>
        <a:p>
          <a:endParaRPr lang="ru-RU"/>
        </a:p>
      </dgm:t>
    </dgm:pt>
    <dgm:pt modelId="{BBA24CAA-B8AE-4E82-9992-06973CE4EF19}" type="pres">
      <dgm:prSet presAssocID="{D5677DA4-AA05-48CD-92A9-AB772A065CEE}" presName="childShape" presStyleCnt="0"/>
      <dgm:spPr/>
    </dgm:pt>
    <dgm:pt modelId="{573C0F49-139C-4F41-8127-CBD6B1DD9405}" type="pres">
      <dgm:prSet presAssocID="{7E2BB874-DB2D-4E69-805A-9796AE79D48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4AB769D-86E1-4900-A800-384E52F7F864}" type="pres">
      <dgm:prSet presAssocID="{0C3B3E04-7DA8-4E3C-BE63-50FAEC26CE55}" presName="childText" presStyleLbl="bgAcc1" presStyleIdx="0" presStyleCnt="1" custScaleX="998852" custLinFactNeighborX="-55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B3EBF-1E67-47DF-A659-085FD29EAB26}" type="presOf" srcId="{7E2BB874-DB2D-4E69-805A-9796AE79D48C}" destId="{573C0F49-139C-4F41-8127-CBD6B1DD9405}" srcOrd="0" destOrd="0" presId="urn:microsoft.com/office/officeart/2005/8/layout/hierarchy3"/>
    <dgm:cxn modelId="{25C6B809-6E73-4A5F-9228-D029AFAFCCE9}" type="presOf" srcId="{D5677DA4-AA05-48CD-92A9-AB772A065CEE}" destId="{A2D140C7-43D0-42AE-A18F-CAE60808C377}" srcOrd="0" destOrd="0" presId="urn:microsoft.com/office/officeart/2005/8/layout/hierarchy3"/>
    <dgm:cxn modelId="{DCD69A67-8F4A-4561-9108-CB9B9CABB92D}" srcId="{D5677DA4-AA05-48CD-92A9-AB772A065CEE}" destId="{0C3B3E04-7DA8-4E3C-BE63-50FAEC26CE55}" srcOrd="0" destOrd="0" parTransId="{7E2BB874-DB2D-4E69-805A-9796AE79D48C}" sibTransId="{F2D5D34F-7AA1-47A5-A916-3D3D56CCFC84}"/>
    <dgm:cxn modelId="{C7A97989-2E74-4BA7-83A6-1D86538F83FE}" srcId="{D7021BD3-4EF9-458C-9ACD-DAACA7F1D5FF}" destId="{D5677DA4-AA05-48CD-92A9-AB772A065CEE}" srcOrd="0" destOrd="0" parTransId="{0FA7F666-9FC8-498D-9E92-88A243EE071D}" sibTransId="{A24BC1F3-313E-4F10-8C8F-82D728AF76B8}"/>
    <dgm:cxn modelId="{CD207A39-069F-40AC-A1D9-F17C558C918A}" type="presOf" srcId="{D7021BD3-4EF9-458C-9ACD-DAACA7F1D5FF}" destId="{3705BDB0-CB4A-4050-8A80-C3BE4BB662DD}" srcOrd="0" destOrd="0" presId="urn:microsoft.com/office/officeart/2005/8/layout/hierarchy3"/>
    <dgm:cxn modelId="{E8F6CA38-1685-4251-BCF4-CAAD35825296}" type="presOf" srcId="{D5677DA4-AA05-48CD-92A9-AB772A065CEE}" destId="{5DF31FC6-D765-44BD-9130-00FEA9C2251F}" srcOrd="1" destOrd="0" presId="urn:microsoft.com/office/officeart/2005/8/layout/hierarchy3"/>
    <dgm:cxn modelId="{141B27AC-CB9E-4483-989D-565E41884792}" type="presOf" srcId="{0C3B3E04-7DA8-4E3C-BE63-50FAEC26CE55}" destId="{04AB769D-86E1-4900-A800-384E52F7F864}" srcOrd="0" destOrd="0" presId="urn:microsoft.com/office/officeart/2005/8/layout/hierarchy3"/>
    <dgm:cxn modelId="{A700E211-1F3A-4211-93E6-CB75284FFEB8}" type="presParOf" srcId="{3705BDB0-CB4A-4050-8A80-C3BE4BB662DD}" destId="{2FDDD449-5A81-45A3-9F4E-579A0BFFC075}" srcOrd="0" destOrd="0" presId="urn:microsoft.com/office/officeart/2005/8/layout/hierarchy3"/>
    <dgm:cxn modelId="{66474B66-DE23-477B-AE4C-079DE343676F}" type="presParOf" srcId="{2FDDD449-5A81-45A3-9F4E-579A0BFFC075}" destId="{619CC5F5-9175-46E6-AF92-F646E0A42597}" srcOrd="0" destOrd="0" presId="urn:microsoft.com/office/officeart/2005/8/layout/hierarchy3"/>
    <dgm:cxn modelId="{2FC42355-D87F-4405-BCDE-47D3A4B40EFD}" type="presParOf" srcId="{619CC5F5-9175-46E6-AF92-F646E0A42597}" destId="{A2D140C7-43D0-42AE-A18F-CAE60808C377}" srcOrd="0" destOrd="0" presId="urn:microsoft.com/office/officeart/2005/8/layout/hierarchy3"/>
    <dgm:cxn modelId="{77A8F433-7CF2-491D-B259-DF0C03B85839}" type="presParOf" srcId="{619CC5F5-9175-46E6-AF92-F646E0A42597}" destId="{5DF31FC6-D765-44BD-9130-00FEA9C2251F}" srcOrd="1" destOrd="0" presId="urn:microsoft.com/office/officeart/2005/8/layout/hierarchy3"/>
    <dgm:cxn modelId="{30513C81-EE9A-4C0C-8D73-1035C6C855B8}" type="presParOf" srcId="{2FDDD449-5A81-45A3-9F4E-579A0BFFC075}" destId="{BBA24CAA-B8AE-4E82-9992-06973CE4EF19}" srcOrd="1" destOrd="0" presId="urn:microsoft.com/office/officeart/2005/8/layout/hierarchy3"/>
    <dgm:cxn modelId="{DF077629-CBD4-4620-AFE8-D5A14E5497B2}" type="presParOf" srcId="{BBA24CAA-B8AE-4E82-9992-06973CE4EF19}" destId="{573C0F49-139C-4F41-8127-CBD6B1DD9405}" srcOrd="0" destOrd="0" presId="urn:microsoft.com/office/officeart/2005/8/layout/hierarchy3"/>
    <dgm:cxn modelId="{968ABDD5-0789-4489-A59C-8AC5CF7419EC}" type="presParOf" srcId="{BBA24CAA-B8AE-4E82-9992-06973CE4EF19}" destId="{04AB769D-86E1-4900-A800-384E52F7F8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Ремонт и строительство жилья и других построек</a:t>
          </a:r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627F9D6F-7DCD-4D61-82D9-34B044C8F6B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FF0000"/>
              </a:solidFill>
            </a:rPr>
            <a:t>ВХОДЯТ:</a:t>
          </a:r>
          <a:endParaRPr lang="ru-RU" sz="1200" b="1" dirty="0">
            <a:solidFill>
              <a:srgbClr val="FF0000"/>
            </a:solidFill>
          </a:endParaRPr>
        </a:p>
      </dgm:t>
    </dgm:pt>
    <dgm:pt modelId="{A1906D2F-67A7-4602-BF38-CC2BCF29DDD1}" type="parTrans" cxnId="{4006DFA6-1E89-44F5-B715-C6D35AF1DE41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4129F350-58ED-45D2-A2C1-24A79971444D}" type="sibTrans" cxnId="{4006DFA6-1E89-44F5-B715-C6D35AF1DE41}">
      <dgm:prSet/>
      <dgm:spPr/>
      <dgm:t>
        <a:bodyPr/>
        <a:lstStyle/>
        <a:p>
          <a:endParaRPr lang="ru-RU"/>
        </a:p>
      </dgm:t>
    </dgm:pt>
    <dgm:pt modelId="{3BD5E639-885B-4AB1-8A17-A96A3343136C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работы по строительству и ремонту жилых и нежилых зданий в рамках договора бытового подряда (производство работ по строительству фундаментов, электромонтажных, санитарно-технических, штукатурных, столярных, плотничных, малярных, стекольных, кровельных, изоляционных и гидроизоляционных, свайных, каменных, кирпичных и прочих работ)</a:t>
          </a:r>
        </a:p>
      </dgm:t>
    </dgm:pt>
    <dgm:pt modelId="{3D9F4848-6A33-4ADD-BD58-36C1130A2363}" type="parTrans" cxnId="{6F3C742A-3F89-4EC1-A2FC-B32362B2BA77}">
      <dgm:prSet/>
      <dgm:spPr/>
      <dgm:t>
        <a:bodyPr/>
        <a:lstStyle/>
        <a:p>
          <a:endParaRPr lang="ru-RU"/>
        </a:p>
      </dgm:t>
    </dgm:pt>
    <dgm:pt modelId="{F03EDFEE-7E9B-4536-99DE-8CC3273460B7}" type="sibTrans" cxnId="{6F3C742A-3F89-4EC1-A2FC-B32362B2BA77}">
      <dgm:prSet/>
      <dgm:spPr/>
      <dgm:t>
        <a:bodyPr/>
        <a:lstStyle/>
        <a:p>
          <a:endParaRPr lang="ru-RU"/>
        </a:p>
      </dgm:t>
    </dgm:pt>
    <dgm:pt modelId="{97196ADB-7185-490D-909E-E0139725D0BC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работы строительные по прокладке местных трубопроводов, включая для газа и пара</a:t>
          </a:r>
        </a:p>
      </dgm:t>
    </dgm:pt>
    <dgm:pt modelId="{84BF1E62-EA77-4C34-95ED-E7E4367D8095}" type="parTrans" cxnId="{18440C56-23CE-4999-81DC-B540DCD2DC8F}">
      <dgm:prSet/>
      <dgm:spPr/>
      <dgm:t>
        <a:bodyPr/>
        <a:lstStyle/>
        <a:p>
          <a:endParaRPr lang="ru-RU"/>
        </a:p>
      </dgm:t>
    </dgm:pt>
    <dgm:pt modelId="{F00FF20C-0FBA-4E28-BC68-2144A3039565}" type="sibTrans" cxnId="{18440C56-23CE-4999-81DC-B540DCD2DC8F}">
      <dgm:prSet/>
      <dgm:spPr/>
      <dgm:t>
        <a:bodyPr/>
        <a:lstStyle/>
        <a:p>
          <a:endParaRPr lang="ru-RU"/>
        </a:p>
      </dgm:t>
    </dgm:pt>
    <dgm:pt modelId="{180776F4-1BC3-4D0E-A389-2EF5E4F2FF96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работы по внутренней отделке квартир (установка натяжных потолков, пластиковых окон, поклейка обоев и тому подобное)</a:t>
          </a:r>
        </a:p>
      </dgm:t>
    </dgm:pt>
    <dgm:pt modelId="{A69B35D6-6801-410C-83D5-A8ABD7493F96}" type="parTrans" cxnId="{29545E03-BAC5-47E8-A8C8-A7E09DAB4907}">
      <dgm:prSet/>
      <dgm:spPr/>
      <dgm:t>
        <a:bodyPr/>
        <a:lstStyle/>
        <a:p>
          <a:endParaRPr lang="ru-RU"/>
        </a:p>
      </dgm:t>
    </dgm:pt>
    <dgm:pt modelId="{B279CE8B-51A4-43F2-82A3-84E8B0836F78}" type="sibTrans" cxnId="{29545E03-BAC5-47E8-A8C8-A7E09DAB4907}">
      <dgm:prSet/>
      <dgm:spPr/>
      <dgm:t>
        <a:bodyPr/>
        <a:lstStyle/>
        <a:p>
          <a:endParaRPr lang="ru-RU"/>
        </a:p>
      </dgm:t>
    </dgm:pt>
    <dgm:pt modelId="{15C03429-246C-4614-B85D-38F8301FD2A4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услуги по установке приборов учета расхода электроэнергии, кодовых замков и домофонов, монтажу отопительного оборудования (электрического, газового, нефтяного, неэлектрических солнечных коллекторов)</a:t>
          </a:r>
        </a:p>
      </dgm:t>
    </dgm:pt>
    <dgm:pt modelId="{BDFCD8CD-0C15-4215-AAB1-2E4FBDA7CFBD}" type="parTrans" cxnId="{A1D2EA0B-A9EF-4A84-9984-3D80A493B863}">
      <dgm:prSet/>
      <dgm:spPr/>
      <dgm:t>
        <a:bodyPr/>
        <a:lstStyle/>
        <a:p>
          <a:endParaRPr lang="ru-RU"/>
        </a:p>
      </dgm:t>
    </dgm:pt>
    <dgm:pt modelId="{435DBEA0-9604-4BDE-A8C0-00463F81DE55}" type="sibTrans" cxnId="{A1D2EA0B-A9EF-4A84-9984-3D80A493B863}">
      <dgm:prSet/>
      <dgm:spPr/>
      <dgm:t>
        <a:bodyPr/>
        <a:lstStyle/>
        <a:p>
          <a:endParaRPr lang="ru-RU"/>
        </a:p>
      </dgm:t>
    </dgm:pt>
    <dgm:pt modelId="{A11468D7-52BE-4CF5-94AB-115CC614DF90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работы по ремонту и техобслуживанию внутридомового и внутриквартирного газового оборудования (котлов, газовых водонагревателей и прочее)</a:t>
          </a:r>
        </a:p>
      </dgm:t>
    </dgm:pt>
    <dgm:pt modelId="{10AD17E1-DFDD-4E28-9C13-33F81E3CB699}" type="parTrans" cxnId="{DCE76D8D-CCCE-4D00-8577-D1353AD08198}">
      <dgm:prSet/>
      <dgm:spPr/>
      <dgm:t>
        <a:bodyPr/>
        <a:lstStyle/>
        <a:p>
          <a:endParaRPr lang="ru-RU"/>
        </a:p>
      </dgm:t>
    </dgm:pt>
    <dgm:pt modelId="{3730F3EA-C0F8-456D-9A6F-2621FF2A4A7D}" type="sibTrans" cxnId="{DCE76D8D-CCCE-4D00-8577-D1353AD08198}">
      <dgm:prSet/>
      <dgm:spPr/>
      <dgm:t>
        <a:bodyPr/>
        <a:lstStyle/>
        <a:p>
          <a:endParaRPr lang="ru-RU"/>
        </a:p>
      </dgm:t>
    </dgm:pt>
    <dgm:pt modelId="{C5084151-03C1-4615-B83F-352C11749343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НЕ ВХОДЯТ:</a:t>
          </a:r>
        </a:p>
      </dgm:t>
    </dgm:pt>
    <dgm:pt modelId="{D298C20E-7BE8-4180-B40B-ABDEDBCC7F5A}" type="parTrans" cxnId="{CFB1BC1F-06E6-490F-8EE5-E69D2AF86EA8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C53F792B-194A-41B8-850B-A6D87023533C}" type="sibTrans" cxnId="{CFB1BC1F-06E6-490F-8EE5-E69D2AF86EA8}">
      <dgm:prSet/>
      <dgm:spPr/>
      <dgm:t>
        <a:bodyPr/>
        <a:lstStyle/>
        <a:p>
          <a:endParaRPr lang="ru-RU"/>
        </a:p>
      </dgm:t>
    </dgm:pt>
    <dgm:pt modelId="{630BEAF5-112A-4A66-82BA-E38A2F9A3348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работы по капитальному ремонту общего имущества в многоквартирном доме, оплачиваемые за счет средств фонда капитального ремонта</a:t>
          </a:r>
        </a:p>
      </dgm:t>
    </dgm:pt>
    <dgm:pt modelId="{CC275FC3-F3D0-44E7-A09C-DBB9F052D090}" type="parTrans" cxnId="{31FD8C8C-EB47-4D07-95CC-671BAE1C4A1A}">
      <dgm:prSet/>
      <dgm:spPr/>
      <dgm:t>
        <a:bodyPr/>
        <a:lstStyle/>
        <a:p>
          <a:endParaRPr lang="ru-RU"/>
        </a:p>
      </dgm:t>
    </dgm:pt>
    <dgm:pt modelId="{0E553D27-33FD-4632-B201-07A20222D813}" type="sibTrans" cxnId="{31FD8C8C-EB47-4D07-95CC-671BAE1C4A1A}">
      <dgm:prSet/>
      <dgm:spPr/>
      <dgm:t>
        <a:bodyPr/>
        <a:lstStyle/>
        <a:p>
          <a:endParaRPr lang="ru-RU"/>
        </a:p>
      </dgm:t>
    </dgm:pt>
    <dgm:pt modelId="{F9D16C5A-5A1C-4B9D-A3FA-BB0EDE4BE1BA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2BB252-75AD-4A89-8E70-F37E3B6B950B}" type="pres">
      <dgm:prSet presAssocID="{A02DA220-ECDC-43BE-B551-1A12A560450E}" presName="root" presStyleCnt="0"/>
      <dgm:spPr/>
    </dgm:pt>
    <dgm:pt modelId="{C6275DCD-B2F4-4447-8574-1E9FBB0FC0CB}" type="pres">
      <dgm:prSet presAssocID="{A02DA220-ECDC-43BE-B551-1A12A560450E}" presName="rootComposite" presStyleCnt="0"/>
      <dgm:spPr/>
    </dgm:pt>
    <dgm:pt modelId="{F287D145-0F0E-4136-A953-2F5943505071}" type="pres">
      <dgm:prSet presAssocID="{A02DA220-ECDC-43BE-B551-1A12A560450E}" presName="rootText" presStyleLbl="node1" presStyleIdx="0" presStyleCnt="1" custScaleX="1615779" custScaleY="123009" custLinFactY="-110108" custLinFactNeighborX="-502" custLinFactNeighborY="-200000"/>
      <dgm:spPr/>
      <dgm:t>
        <a:bodyPr/>
        <a:lstStyle/>
        <a:p>
          <a:endParaRPr lang="ru-RU"/>
        </a:p>
      </dgm:t>
    </dgm:pt>
    <dgm:pt modelId="{C9F24EBD-B5E2-4E45-963C-54156F4A9EF0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EE0BCE8-8CC7-4634-B32B-232ABE7F20E9}" type="pres">
      <dgm:prSet presAssocID="{A02DA220-ECDC-43BE-B551-1A12A560450E}" presName="childShape" presStyleCnt="0"/>
      <dgm:spPr/>
    </dgm:pt>
    <dgm:pt modelId="{8728034F-A70E-4DAF-895E-34C3DF676D1E}" type="pres">
      <dgm:prSet presAssocID="{A1906D2F-67A7-4602-BF38-CC2BCF29DDD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3E20620-62F0-47C7-9AEC-ACF8CC126C18}" type="pres">
      <dgm:prSet presAssocID="{627F9D6F-7DCD-4D61-82D9-34B044C8F6BD}" presName="childText" presStyleLbl="bgAcc1" presStyleIdx="0" presStyleCnt="2" custScaleX="1636085" custScaleY="575800" custLinFactNeighborX="-18938" custLinFactNeighborY="-93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610AF-F0CA-4A97-9CF7-8FC9E977716F}" type="pres">
      <dgm:prSet presAssocID="{D298C20E-7BE8-4180-B40B-ABDEDBCC7F5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C5408E6-0852-49DD-987C-800C997EE925}" type="pres">
      <dgm:prSet presAssocID="{C5084151-03C1-4615-B83F-352C11749343}" presName="childText" presStyleLbl="bgAcc1" presStyleIdx="1" presStyleCnt="2" custScaleX="1631243" custScaleY="225881" custLinFactNeighborX="-12454" custLinFactNeighborY="-4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D20C6-52BA-4DD8-8CB7-2A5C03678852}" type="presOf" srcId="{D298C20E-7BE8-4180-B40B-ABDEDBCC7F5A}" destId="{A69610AF-F0CA-4A97-9CF7-8FC9E977716F}" srcOrd="0" destOrd="0" presId="urn:microsoft.com/office/officeart/2005/8/layout/hierarchy3"/>
    <dgm:cxn modelId="{82772930-1F2F-4FBA-95B7-E09E9C74681F}" type="presOf" srcId="{15C03429-246C-4614-B85D-38F8301FD2A4}" destId="{43E20620-62F0-47C7-9AEC-ACF8CC126C18}" srcOrd="0" destOrd="4" presId="urn:microsoft.com/office/officeart/2005/8/layout/hierarchy3"/>
    <dgm:cxn modelId="{AEB6B1A2-9ACD-4AA9-AA95-2DC9F1210D09}" type="presOf" srcId="{180776F4-1BC3-4D0E-A389-2EF5E4F2FF96}" destId="{43E20620-62F0-47C7-9AEC-ACF8CC126C18}" srcOrd="0" destOrd="3" presId="urn:microsoft.com/office/officeart/2005/8/layout/hierarchy3"/>
    <dgm:cxn modelId="{4006DFA6-1E89-44F5-B715-C6D35AF1DE41}" srcId="{A02DA220-ECDC-43BE-B551-1A12A560450E}" destId="{627F9D6F-7DCD-4D61-82D9-34B044C8F6BD}" srcOrd="0" destOrd="0" parTransId="{A1906D2F-67A7-4602-BF38-CC2BCF29DDD1}" sibTransId="{4129F350-58ED-45D2-A2C1-24A79971444D}"/>
    <dgm:cxn modelId="{31FD8C8C-EB47-4D07-95CC-671BAE1C4A1A}" srcId="{C5084151-03C1-4615-B83F-352C11749343}" destId="{630BEAF5-112A-4A66-82BA-E38A2F9A3348}" srcOrd="0" destOrd="0" parTransId="{CC275FC3-F3D0-44E7-A09C-DBB9F052D090}" sibTransId="{0E553D27-33FD-4632-B201-07A20222D813}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5E04F19B-BE7F-43E1-A4F0-34EE57BC94DE}" type="presOf" srcId="{627F9D6F-7DCD-4D61-82D9-34B044C8F6BD}" destId="{43E20620-62F0-47C7-9AEC-ACF8CC126C18}" srcOrd="0" destOrd="0" presId="urn:microsoft.com/office/officeart/2005/8/layout/hierarchy3"/>
    <dgm:cxn modelId="{4B49AFF0-9DCC-4858-B0E3-BB1917A3A8A3}" type="presOf" srcId="{97196ADB-7185-490D-909E-E0139725D0BC}" destId="{43E20620-62F0-47C7-9AEC-ACF8CC126C18}" srcOrd="0" destOrd="2" presId="urn:microsoft.com/office/officeart/2005/8/layout/hierarchy3"/>
    <dgm:cxn modelId="{18440C56-23CE-4999-81DC-B540DCD2DC8F}" srcId="{627F9D6F-7DCD-4D61-82D9-34B044C8F6BD}" destId="{97196ADB-7185-490D-909E-E0139725D0BC}" srcOrd="1" destOrd="0" parTransId="{84BF1E62-EA77-4C34-95ED-E7E4367D8095}" sibTransId="{F00FF20C-0FBA-4E28-BC68-2144A3039565}"/>
    <dgm:cxn modelId="{6969789F-B735-454D-94FA-C202BB673B4B}" type="presOf" srcId="{A1906D2F-67A7-4602-BF38-CC2BCF29DDD1}" destId="{8728034F-A70E-4DAF-895E-34C3DF676D1E}" srcOrd="0" destOrd="0" presId="urn:microsoft.com/office/officeart/2005/8/layout/hierarchy3"/>
    <dgm:cxn modelId="{D80E21D4-4BD0-4B61-AC85-906DC9857839}" type="presOf" srcId="{66001D04-B4E4-4025-A5F8-EC3C8B6B38F9}" destId="{F9D16C5A-5A1C-4B9D-A3FA-BB0EDE4BE1BA}" srcOrd="0" destOrd="0" presId="urn:microsoft.com/office/officeart/2005/8/layout/hierarchy3"/>
    <dgm:cxn modelId="{6F3C742A-3F89-4EC1-A2FC-B32362B2BA77}" srcId="{627F9D6F-7DCD-4D61-82D9-34B044C8F6BD}" destId="{3BD5E639-885B-4AB1-8A17-A96A3343136C}" srcOrd="0" destOrd="0" parTransId="{3D9F4848-6A33-4ADD-BD58-36C1130A2363}" sibTransId="{F03EDFEE-7E9B-4536-99DE-8CC3273460B7}"/>
    <dgm:cxn modelId="{37342F07-996D-4FD1-8512-718E216282AE}" type="presOf" srcId="{A11468D7-52BE-4CF5-94AB-115CC614DF90}" destId="{43E20620-62F0-47C7-9AEC-ACF8CC126C18}" srcOrd="0" destOrd="5" presId="urn:microsoft.com/office/officeart/2005/8/layout/hierarchy3"/>
    <dgm:cxn modelId="{5E6ABD57-B3E9-4A37-87F5-81F38EB727C0}" type="presOf" srcId="{630BEAF5-112A-4A66-82BA-E38A2F9A3348}" destId="{6C5408E6-0852-49DD-987C-800C997EE925}" srcOrd="0" destOrd="1" presId="urn:microsoft.com/office/officeart/2005/8/layout/hierarchy3"/>
    <dgm:cxn modelId="{4A5A4764-B52E-4CEB-9207-0A4FD8BC52A1}" type="presOf" srcId="{C5084151-03C1-4615-B83F-352C11749343}" destId="{6C5408E6-0852-49DD-987C-800C997EE925}" srcOrd="0" destOrd="0" presId="urn:microsoft.com/office/officeart/2005/8/layout/hierarchy3"/>
    <dgm:cxn modelId="{0EEE0870-60EA-45E7-82BC-B45A2D610CA2}" type="presOf" srcId="{3BD5E639-885B-4AB1-8A17-A96A3343136C}" destId="{43E20620-62F0-47C7-9AEC-ACF8CC126C18}" srcOrd="0" destOrd="1" presId="urn:microsoft.com/office/officeart/2005/8/layout/hierarchy3"/>
    <dgm:cxn modelId="{DCE76D8D-CCCE-4D00-8577-D1353AD08198}" srcId="{627F9D6F-7DCD-4D61-82D9-34B044C8F6BD}" destId="{A11468D7-52BE-4CF5-94AB-115CC614DF90}" srcOrd="4" destOrd="0" parTransId="{10AD17E1-DFDD-4E28-9C13-33F81E3CB699}" sibTransId="{3730F3EA-C0F8-456D-9A6F-2621FF2A4A7D}"/>
    <dgm:cxn modelId="{B46A16E9-ED1A-4481-A8BE-138EC95370CD}" type="presOf" srcId="{A02DA220-ECDC-43BE-B551-1A12A560450E}" destId="{C9F24EBD-B5E2-4E45-963C-54156F4A9EF0}" srcOrd="1" destOrd="0" presId="urn:microsoft.com/office/officeart/2005/8/layout/hierarchy3"/>
    <dgm:cxn modelId="{5FB55193-7908-4880-8BFF-2F347F73E298}" type="presOf" srcId="{A02DA220-ECDC-43BE-B551-1A12A560450E}" destId="{F287D145-0F0E-4136-A953-2F5943505071}" srcOrd="0" destOrd="0" presId="urn:microsoft.com/office/officeart/2005/8/layout/hierarchy3"/>
    <dgm:cxn modelId="{29545E03-BAC5-47E8-A8C8-A7E09DAB4907}" srcId="{627F9D6F-7DCD-4D61-82D9-34B044C8F6BD}" destId="{180776F4-1BC3-4D0E-A389-2EF5E4F2FF96}" srcOrd="2" destOrd="0" parTransId="{A69B35D6-6801-410C-83D5-A8ABD7493F96}" sibTransId="{B279CE8B-51A4-43F2-82A3-84E8B0836F78}"/>
    <dgm:cxn modelId="{CFB1BC1F-06E6-490F-8EE5-E69D2AF86EA8}" srcId="{A02DA220-ECDC-43BE-B551-1A12A560450E}" destId="{C5084151-03C1-4615-B83F-352C11749343}" srcOrd="1" destOrd="0" parTransId="{D298C20E-7BE8-4180-B40B-ABDEDBCC7F5A}" sibTransId="{C53F792B-194A-41B8-850B-A6D87023533C}"/>
    <dgm:cxn modelId="{A1D2EA0B-A9EF-4A84-9984-3D80A493B863}" srcId="{627F9D6F-7DCD-4D61-82D9-34B044C8F6BD}" destId="{15C03429-246C-4614-B85D-38F8301FD2A4}" srcOrd="3" destOrd="0" parTransId="{BDFCD8CD-0C15-4215-AAB1-2E4FBDA7CFBD}" sibTransId="{435DBEA0-9604-4BDE-A8C0-00463F81DE55}"/>
    <dgm:cxn modelId="{DE1CDFD2-9645-486A-827D-EC1D25E8346C}" type="presParOf" srcId="{F9D16C5A-5A1C-4B9D-A3FA-BB0EDE4BE1BA}" destId="{862BB252-75AD-4A89-8E70-F37E3B6B950B}" srcOrd="0" destOrd="0" presId="urn:microsoft.com/office/officeart/2005/8/layout/hierarchy3"/>
    <dgm:cxn modelId="{FFBDFE2C-423A-4719-BC8B-0CEA22CBE63E}" type="presParOf" srcId="{862BB252-75AD-4A89-8E70-F37E3B6B950B}" destId="{C6275DCD-B2F4-4447-8574-1E9FBB0FC0CB}" srcOrd="0" destOrd="0" presId="urn:microsoft.com/office/officeart/2005/8/layout/hierarchy3"/>
    <dgm:cxn modelId="{E0352B84-2D78-495C-B3A3-C6F522511654}" type="presParOf" srcId="{C6275DCD-B2F4-4447-8574-1E9FBB0FC0CB}" destId="{F287D145-0F0E-4136-A953-2F5943505071}" srcOrd="0" destOrd="0" presId="urn:microsoft.com/office/officeart/2005/8/layout/hierarchy3"/>
    <dgm:cxn modelId="{552123F2-D132-48C4-AF3E-AE78BF60C454}" type="presParOf" srcId="{C6275DCD-B2F4-4447-8574-1E9FBB0FC0CB}" destId="{C9F24EBD-B5E2-4E45-963C-54156F4A9EF0}" srcOrd="1" destOrd="0" presId="urn:microsoft.com/office/officeart/2005/8/layout/hierarchy3"/>
    <dgm:cxn modelId="{A1CCB189-2B95-4BA0-8B53-5D2216D871C4}" type="presParOf" srcId="{862BB252-75AD-4A89-8E70-F37E3B6B950B}" destId="{AEE0BCE8-8CC7-4634-B32B-232ABE7F20E9}" srcOrd="1" destOrd="0" presId="urn:microsoft.com/office/officeart/2005/8/layout/hierarchy3"/>
    <dgm:cxn modelId="{5BE81DBA-1BC9-4091-94B3-8D3A4951FFCC}" type="presParOf" srcId="{AEE0BCE8-8CC7-4634-B32B-232ABE7F20E9}" destId="{8728034F-A70E-4DAF-895E-34C3DF676D1E}" srcOrd="0" destOrd="0" presId="urn:microsoft.com/office/officeart/2005/8/layout/hierarchy3"/>
    <dgm:cxn modelId="{42A0CF29-EC40-46F2-9FCC-9B8CAAEF3A3B}" type="presParOf" srcId="{AEE0BCE8-8CC7-4634-B32B-232ABE7F20E9}" destId="{43E20620-62F0-47C7-9AEC-ACF8CC126C18}" srcOrd="1" destOrd="0" presId="urn:microsoft.com/office/officeart/2005/8/layout/hierarchy3"/>
    <dgm:cxn modelId="{8208EC3D-82DE-4090-AC80-83939A8F7990}" type="presParOf" srcId="{AEE0BCE8-8CC7-4634-B32B-232ABE7F20E9}" destId="{A69610AF-F0CA-4A97-9CF7-8FC9E977716F}" srcOrd="2" destOrd="0" presId="urn:microsoft.com/office/officeart/2005/8/layout/hierarchy3"/>
    <dgm:cxn modelId="{D960FC9D-B068-4DCD-9E6F-211DA72FF9BB}" type="presParOf" srcId="{AEE0BCE8-8CC7-4634-B32B-232ABE7F20E9}" destId="{6C5408E6-0852-49DD-987C-800C997EE92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Услуги саун, бань и душевых</a:t>
          </a:r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627F9D6F-7DCD-4D61-82D9-34B044C8F6B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rgbClr val="FF0000"/>
              </a:solidFill>
            </a:rPr>
            <a:t>ВХОДЯТ:</a:t>
          </a:r>
          <a:endParaRPr lang="ru-RU" sz="1200" b="1" dirty="0">
            <a:solidFill>
              <a:srgbClr val="FF0000"/>
            </a:solidFill>
          </a:endParaRPr>
        </a:p>
      </dgm:t>
    </dgm:pt>
    <dgm:pt modelId="{A1906D2F-67A7-4602-BF38-CC2BCF29DDD1}" type="parTrans" cxnId="{4006DFA6-1E89-44F5-B715-C6D35AF1DE41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4129F350-58ED-45D2-A2C1-24A79971444D}" type="sibTrans" cxnId="{4006DFA6-1E89-44F5-B715-C6D35AF1DE41}">
      <dgm:prSet/>
      <dgm:spPr/>
      <dgm:t>
        <a:bodyPr/>
        <a:lstStyle/>
        <a:p>
          <a:endParaRPr lang="ru-RU"/>
        </a:p>
      </dgm:t>
    </dgm:pt>
    <dgm:pt modelId="{3BD5E639-885B-4AB1-8A17-A96A3343136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в области физкультурно-оздоровительной деятельности, такие как предоставляемые банями, душевыми, саунами и парными, соляриями, водолечебницами, салонами для сбавления веса и похудения, массажными салонами </a:t>
          </a:r>
          <a:br>
            <a:rPr lang="ru-RU" sz="1100" dirty="0" smtClean="0">
              <a:solidFill>
                <a:schemeClr val="tx1"/>
              </a:solidFill>
            </a:rPr>
          </a:br>
          <a:r>
            <a:rPr lang="ru-RU" sz="1100" dirty="0" smtClean="0">
              <a:solidFill>
                <a:schemeClr val="tx1"/>
              </a:solidFill>
            </a:rPr>
            <a:t>(за исключением лечебного массажа) и т.п.</a:t>
          </a:r>
        </a:p>
      </dgm:t>
    </dgm:pt>
    <dgm:pt modelId="{3D9F4848-6A33-4ADD-BD58-36C1130A2363}" type="parTrans" cxnId="{6F3C742A-3F89-4EC1-A2FC-B32362B2BA77}">
      <dgm:prSet/>
      <dgm:spPr/>
      <dgm:t>
        <a:bodyPr/>
        <a:lstStyle/>
        <a:p>
          <a:endParaRPr lang="ru-RU"/>
        </a:p>
      </dgm:t>
    </dgm:pt>
    <dgm:pt modelId="{F03EDFEE-7E9B-4536-99DE-8CC3273460B7}" type="sibTrans" cxnId="{6F3C742A-3F89-4EC1-A2FC-B32362B2BA77}">
      <dgm:prSet/>
      <dgm:spPr/>
      <dgm:t>
        <a:bodyPr/>
        <a:lstStyle/>
        <a:p>
          <a:endParaRPr lang="ru-RU"/>
        </a:p>
      </dgm:t>
    </dgm:pt>
    <dgm:pt modelId="{F9D16C5A-5A1C-4B9D-A3FA-BB0EDE4BE1BA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2BB252-75AD-4A89-8E70-F37E3B6B950B}" type="pres">
      <dgm:prSet presAssocID="{A02DA220-ECDC-43BE-B551-1A12A560450E}" presName="root" presStyleCnt="0"/>
      <dgm:spPr/>
    </dgm:pt>
    <dgm:pt modelId="{C6275DCD-B2F4-4447-8574-1E9FBB0FC0CB}" type="pres">
      <dgm:prSet presAssocID="{A02DA220-ECDC-43BE-B551-1A12A560450E}" presName="rootComposite" presStyleCnt="0"/>
      <dgm:spPr/>
    </dgm:pt>
    <dgm:pt modelId="{F287D145-0F0E-4136-A953-2F5943505071}" type="pres">
      <dgm:prSet presAssocID="{A02DA220-ECDC-43BE-B551-1A12A560450E}" presName="rootText" presStyleLbl="node1" presStyleIdx="0" presStyleCnt="1" custScaleX="1954995" custScaleY="123009" custLinFactY="-110108" custLinFactNeighborX="-502" custLinFactNeighborY="-200000"/>
      <dgm:spPr/>
      <dgm:t>
        <a:bodyPr/>
        <a:lstStyle/>
        <a:p>
          <a:endParaRPr lang="ru-RU"/>
        </a:p>
      </dgm:t>
    </dgm:pt>
    <dgm:pt modelId="{C9F24EBD-B5E2-4E45-963C-54156F4A9EF0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EE0BCE8-8CC7-4634-B32B-232ABE7F20E9}" type="pres">
      <dgm:prSet presAssocID="{A02DA220-ECDC-43BE-B551-1A12A560450E}" presName="childShape" presStyleCnt="0"/>
      <dgm:spPr/>
    </dgm:pt>
    <dgm:pt modelId="{8728034F-A70E-4DAF-895E-34C3DF676D1E}" type="pres">
      <dgm:prSet presAssocID="{A1906D2F-67A7-4602-BF38-CC2BCF29DDD1}" presName="Name13" presStyleLbl="parChTrans1D2" presStyleIdx="0" presStyleCnt="1"/>
      <dgm:spPr/>
      <dgm:t>
        <a:bodyPr/>
        <a:lstStyle/>
        <a:p>
          <a:endParaRPr lang="ru-RU"/>
        </a:p>
      </dgm:t>
    </dgm:pt>
    <dgm:pt modelId="{43E20620-62F0-47C7-9AEC-ACF8CC126C18}" type="pres">
      <dgm:prSet presAssocID="{627F9D6F-7DCD-4D61-82D9-34B044C8F6BD}" presName="childText" presStyleLbl="bgAcc1" presStyleIdx="0" presStyleCnt="1" custScaleX="2000000" custScaleY="285946" custLinFactNeighborX="-44656" custLinFactNeighborY="2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13EFB-7F7F-4B57-BB6C-50FD2727698F}" type="presOf" srcId="{66001D04-B4E4-4025-A5F8-EC3C8B6B38F9}" destId="{F9D16C5A-5A1C-4B9D-A3FA-BB0EDE4BE1BA}" srcOrd="0" destOrd="0" presId="urn:microsoft.com/office/officeart/2005/8/layout/hierarchy3"/>
    <dgm:cxn modelId="{36D86009-991B-480D-9733-E44D143F2466}" type="presOf" srcId="{3BD5E639-885B-4AB1-8A17-A96A3343136C}" destId="{43E20620-62F0-47C7-9AEC-ACF8CC126C18}" srcOrd="0" destOrd="1" presId="urn:microsoft.com/office/officeart/2005/8/layout/hierarchy3"/>
    <dgm:cxn modelId="{D09C826E-35D7-4C12-83D8-A4E37DD9616D}" type="presOf" srcId="{A02DA220-ECDC-43BE-B551-1A12A560450E}" destId="{F287D145-0F0E-4136-A953-2F5943505071}" srcOrd="0" destOrd="0" presId="urn:microsoft.com/office/officeart/2005/8/layout/hierarchy3"/>
    <dgm:cxn modelId="{B5F12813-89FF-450F-B19D-5556336FE893}" type="presOf" srcId="{A02DA220-ECDC-43BE-B551-1A12A560450E}" destId="{C9F24EBD-B5E2-4E45-963C-54156F4A9EF0}" srcOrd="1" destOrd="0" presId="urn:microsoft.com/office/officeart/2005/8/layout/hierarchy3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4006DFA6-1E89-44F5-B715-C6D35AF1DE41}" srcId="{A02DA220-ECDC-43BE-B551-1A12A560450E}" destId="{627F9D6F-7DCD-4D61-82D9-34B044C8F6BD}" srcOrd="0" destOrd="0" parTransId="{A1906D2F-67A7-4602-BF38-CC2BCF29DDD1}" sibTransId="{4129F350-58ED-45D2-A2C1-24A79971444D}"/>
    <dgm:cxn modelId="{6F3C742A-3F89-4EC1-A2FC-B32362B2BA77}" srcId="{627F9D6F-7DCD-4D61-82D9-34B044C8F6BD}" destId="{3BD5E639-885B-4AB1-8A17-A96A3343136C}" srcOrd="0" destOrd="0" parTransId="{3D9F4848-6A33-4ADD-BD58-36C1130A2363}" sibTransId="{F03EDFEE-7E9B-4536-99DE-8CC3273460B7}"/>
    <dgm:cxn modelId="{DD6D8B7E-0A1F-4C20-9CD7-CE03E036CAA7}" type="presOf" srcId="{627F9D6F-7DCD-4D61-82D9-34B044C8F6BD}" destId="{43E20620-62F0-47C7-9AEC-ACF8CC126C18}" srcOrd="0" destOrd="0" presId="urn:microsoft.com/office/officeart/2005/8/layout/hierarchy3"/>
    <dgm:cxn modelId="{D65CAE3C-458E-4A30-8F46-B634B089FC74}" type="presOf" srcId="{A1906D2F-67A7-4602-BF38-CC2BCF29DDD1}" destId="{8728034F-A70E-4DAF-895E-34C3DF676D1E}" srcOrd="0" destOrd="0" presId="urn:microsoft.com/office/officeart/2005/8/layout/hierarchy3"/>
    <dgm:cxn modelId="{25EFC63A-C593-431A-8851-68F5B480B330}" type="presParOf" srcId="{F9D16C5A-5A1C-4B9D-A3FA-BB0EDE4BE1BA}" destId="{862BB252-75AD-4A89-8E70-F37E3B6B950B}" srcOrd="0" destOrd="0" presId="urn:microsoft.com/office/officeart/2005/8/layout/hierarchy3"/>
    <dgm:cxn modelId="{832124E5-284D-4C8A-9FFA-476247CFA76C}" type="presParOf" srcId="{862BB252-75AD-4A89-8E70-F37E3B6B950B}" destId="{C6275DCD-B2F4-4447-8574-1E9FBB0FC0CB}" srcOrd="0" destOrd="0" presId="urn:microsoft.com/office/officeart/2005/8/layout/hierarchy3"/>
    <dgm:cxn modelId="{E80C9F01-36FB-4970-8C02-EA843A089BFD}" type="presParOf" srcId="{C6275DCD-B2F4-4447-8574-1E9FBB0FC0CB}" destId="{F287D145-0F0E-4136-A953-2F5943505071}" srcOrd="0" destOrd="0" presId="urn:microsoft.com/office/officeart/2005/8/layout/hierarchy3"/>
    <dgm:cxn modelId="{064D74FF-E311-46AC-B66E-5F8478A4412B}" type="presParOf" srcId="{C6275DCD-B2F4-4447-8574-1E9FBB0FC0CB}" destId="{C9F24EBD-B5E2-4E45-963C-54156F4A9EF0}" srcOrd="1" destOrd="0" presId="urn:microsoft.com/office/officeart/2005/8/layout/hierarchy3"/>
    <dgm:cxn modelId="{AFB7CF9A-5655-4594-8156-4B31729CF218}" type="presParOf" srcId="{862BB252-75AD-4A89-8E70-F37E3B6B950B}" destId="{AEE0BCE8-8CC7-4634-B32B-232ABE7F20E9}" srcOrd="1" destOrd="0" presId="urn:microsoft.com/office/officeart/2005/8/layout/hierarchy3"/>
    <dgm:cxn modelId="{585B2DBE-BA36-4798-A13C-B404B9FB5BCA}" type="presParOf" srcId="{AEE0BCE8-8CC7-4634-B32B-232ABE7F20E9}" destId="{8728034F-A70E-4DAF-895E-34C3DF676D1E}" srcOrd="0" destOrd="0" presId="urn:microsoft.com/office/officeart/2005/8/layout/hierarchy3"/>
    <dgm:cxn modelId="{A768464F-B59B-4E2E-9432-F2F97ED9EF90}" type="presParOf" srcId="{AEE0BCE8-8CC7-4634-B32B-232ABE7F20E9}" destId="{43E20620-62F0-47C7-9AEC-ACF8CC126C1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just"/>
          <a:r>
            <a:rPr lang="ru-RU" sz="1400" b="1" dirty="0" smtClean="0"/>
            <a:t>Парикмахерские и косметические услуги</a:t>
          </a:r>
          <a:endParaRPr lang="ru-RU" sz="1400" dirty="0" smtClean="0"/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pPr algn="just"/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pPr algn="just"/>
          <a:endParaRPr lang="ru-RU"/>
        </a:p>
      </dgm:t>
    </dgm:pt>
    <dgm:pt modelId="{627F9D6F-7DCD-4D61-82D9-34B044C8F6B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rgbClr val="FF0000"/>
              </a:solidFill>
            </a:rPr>
            <a:t>ВХОДЯТ:</a:t>
          </a:r>
          <a:endParaRPr lang="ru-RU" sz="1200" b="1" dirty="0">
            <a:solidFill>
              <a:srgbClr val="FF0000"/>
            </a:solidFill>
          </a:endParaRPr>
        </a:p>
      </dgm:t>
    </dgm:pt>
    <dgm:pt modelId="{A1906D2F-67A7-4602-BF38-CC2BCF29DDD1}" type="parTrans" cxnId="{4006DFA6-1E89-44F5-B715-C6D35AF1DE41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/>
        </a:p>
      </dgm:t>
    </dgm:pt>
    <dgm:pt modelId="{4129F350-58ED-45D2-A2C1-24A79971444D}" type="sibTrans" cxnId="{4006DFA6-1E89-44F5-B715-C6D35AF1DE41}">
      <dgm:prSet/>
      <dgm:spPr/>
      <dgm:t>
        <a:bodyPr/>
        <a:lstStyle/>
        <a:p>
          <a:pPr algn="just"/>
          <a:endParaRPr lang="ru-RU"/>
        </a:p>
      </dgm:t>
    </dgm:pt>
    <dgm:pt modelId="{3BD5E639-885B-4AB1-8A17-A96A3343136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мытью волос, стрижке, маникюру, педикюру</a:t>
          </a:r>
        </a:p>
      </dgm:t>
    </dgm:pt>
    <dgm:pt modelId="{3D9F4848-6A33-4ADD-BD58-36C1130A2363}" type="parTrans" cxnId="{6F3C742A-3F89-4EC1-A2FC-B32362B2BA77}">
      <dgm:prSet/>
      <dgm:spPr/>
      <dgm:t>
        <a:bodyPr/>
        <a:lstStyle/>
        <a:p>
          <a:pPr algn="just"/>
          <a:endParaRPr lang="ru-RU"/>
        </a:p>
      </dgm:t>
    </dgm:pt>
    <dgm:pt modelId="{F03EDFEE-7E9B-4536-99DE-8CC3273460B7}" type="sibTrans" cxnId="{6F3C742A-3F89-4EC1-A2FC-B32362B2BA77}">
      <dgm:prSet/>
      <dgm:spPr/>
      <dgm:t>
        <a:bodyPr/>
        <a:lstStyle/>
        <a:p>
          <a:pPr algn="just"/>
          <a:endParaRPr lang="ru-RU"/>
        </a:p>
      </dgm:t>
    </dgm:pt>
    <dgm:pt modelId="{67F4C044-6FE2-40E1-BE61-93532238463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</a:t>
          </a:r>
          <a:r>
            <a:rPr lang="ru-RU" sz="1100" dirty="0" err="1" smtClean="0">
              <a:solidFill>
                <a:schemeClr val="tx1"/>
              </a:solidFill>
            </a:rPr>
            <a:t>спа</a:t>
          </a:r>
          <a:r>
            <a:rPr lang="ru-RU" sz="1100" dirty="0" smtClean="0">
              <a:solidFill>
                <a:schemeClr val="tx1"/>
              </a:solidFill>
            </a:rPr>
            <a:t> уходу по телу, по загару в солярии</a:t>
          </a:r>
        </a:p>
      </dgm:t>
    </dgm:pt>
    <dgm:pt modelId="{76D60B5C-F599-478A-9B56-F94CC83ABE7E}" type="parTrans" cxnId="{189174DF-EB20-4721-AF6B-97E81360046A}">
      <dgm:prSet/>
      <dgm:spPr/>
      <dgm:t>
        <a:bodyPr/>
        <a:lstStyle/>
        <a:p>
          <a:pPr algn="just"/>
          <a:endParaRPr lang="ru-RU"/>
        </a:p>
      </dgm:t>
    </dgm:pt>
    <dgm:pt modelId="{4B8853DE-FC2E-4875-BF13-ADFB9FE93E05}" type="sibTrans" cxnId="{189174DF-EB20-4721-AF6B-97E81360046A}">
      <dgm:prSet/>
      <dgm:spPr/>
      <dgm:t>
        <a:bodyPr/>
        <a:lstStyle/>
        <a:p>
          <a:pPr algn="just"/>
          <a:endParaRPr lang="ru-RU"/>
        </a:p>
      </dgm:t>
    </dgm:pt>
    <dgm:pt modelId="{C7515B99-1F2B-4C4B-A17F-C5D786E66B3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косметические, в том числе по косметическому </a:t>
          </a:r>
          <a:r>
            <a:rPr lang="ru-RU" sz="1100" dirty="0" err="1" smtClean="0">
              <a:solidFill>
                <a:schemeClr val="tx1"/>
              </a:solidFill>
            </a:rPr>
            <a:t>татуажу</a:t>
          </a:r>
          <a:r>
            <a:rPr lang="ru-RU" sz="1100" dirty="0" smtClean="0">
              <a:solidFill>
                <a:schemeClr val="tx1"/>
              </a:solidFill>
            </a:rPr>
            <a:t> и пирсингу, оказанные парикмахерскими и салонами красоты</a:t>
          </a:r>
        </a:p>
      </dgm:t>
    </dgm:pt>
    <dgm:pt modelId="{A7E08707-2A57-4061-A7DE-9436930555C3}" type="parTrans" cxnId="{9DA79642-A3F6-44F4-9EB7-C16DA969C38B}">
      <dgm:prSet/>
      <dgm:spPr/>
      <dgm:t>
        <a:bodyPr/>
        <a:lstStyle/>
        <a:p>
          <a:pPr algn="just"/>
          <a:endParaRPr lang="ru-RU"/>
        </a:p>
      </dgm:t>
    </dgm:pt>
    <dgm:pt modelId="{8423D528-AEA1-4029-AB56-1362ED173B47}" type="sibTrans" cxnId="{9DA79642-A3F6-44F4-9EB7-C16DA969C38B}">
      <dgm:prSet/>
      <dgm:spPr/>
      <dgm:t>
        <a:bodyPr/>
        <a:lstStyle/>
        <a:p>
          <a:pPr algn="just"/>
          <a:endParaRPr lang="ru-RU"/>
        </a:p>
      </dgm:t>
    </dgm:pt>
    <dgm:pt modelId="{1426DC94-3130-40F0-A067-192A88F80D0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rgbClr val="FF0000"/>
              </a:solidFill>
            </a:rPr>
            <a:t>НЕ ВХОДЯТ:</a:t>
          </a:r>
          <a:endParaRPr lang="ru-RU" sz="1200" b="1" dirty="0" smtClean="0">
            <a:solidFill>
              <a:schemeClr val="tx1"/>
            </a:solidFill>
          </a:endParaRPr>
        </a:p>
      </dgm:t>
    </dgm:pt>
    <dgm:pt modelId="{0B9DC846-5C89-4C71-96DC-6E46EA4421CE}" type="parTrans" cxnId="{3D41C21E-683D-403D-B38D-E39FD17DE77D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/>
        </a:p>
      </dgm:t>
    </dgm:pt>
    <dgm:pt modelId="{39CAB3F2-862F-4318-9906-BBD5C0F141AF}" type="sibTrans" cxnId="{3D41C21E-683D-403D-B38D-E39FD17DE77D}">
      <dgm:prSet/>
      <dgm:spPr/>
      <dgm:t>
        <a:bodyPr/>
        <a:lstStyle/>
        <a:p>
          <a:pPr algn="just"/>
          <a:endParaRPr lang="ru-RU"/>
        </a:p>
      </dgm:t>
    </dgm:pt>
    <dgm:pt modelId="{4B106BC8-84DC-4E8F-B91D-4F8C61A9FD9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специализированных салонов </a:t>
          </a:r>
          <a:r>
            <a:rPr lang="ru-RU" sz="1100" dirty="0" err="1" smtClean="0">
              <a:solidFill>
                <a:schemeClr val="tx1"/>
              </a:solidFill>
            </a:rPr>
            <a:t>татуажа</a:t>
          </a:r>
          <a:r>
            <a:rPr lang="ru-RU" sz="1100" dirty="0" smtClean="0">
              <a:solidFill>
                <a:schemeClr val="tx1"/>
              </a:solidFill>
            </a:rPr>
            <a:t> и пирсинга (учитываются в составе услуг «прочие платные»)</a:t>
          </a:r>
        </a:p>
      </dgm:t>
    </dgm:pt>
    <dgm:pt modelId="{239978F0-3B79-4908-B58C-46C9D9F6AAD2}" type="parTrans" cxnId="{2E6A1C46-DFAC-4A8B-94C4-85586D2FDD18}">
      <dgm:prSet/>
      <dgm:spPr/>
      <dgm:t>
        <a:bodyPr/>
        <a:lstStyle/>
        <a:p>
          <a:pPr algn="just"/>
          <a:endParaRPr lang="ru-RU"/>
        </a:p>
      </dgm:t>
    </dgm:pt>
    <dgm:pt modelId="{8206F49F-DEBE-43A3-8D32-CCE27FBF2BD7}" type="sibTrans" cxnId="{2E6A1C46-DFAC-4A8B-94C4-85586D2FDD18}">
      <dgm:prSet/>
      <dgm:spPr/>
      <dgm:t>
        <a:bodyPr/>
        <a:lstStyle/>
        <a:p>
          <a:pPr algn="just"/>
          <a:endParaRPr lang="ru-RU"/>
        </a:p>
      </dgm:t>
    </dgm:pt>
    <dgm:pt modelId="{F9D16C5A-5A1C-4B9D-A3FA-BB0EDE4BE1BA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2BB252-75AD-4A89-8E70-F37E3B6B950B}" type="pres">
      <dgm:prSet presAssocID="{A02DA220-ECDC-43BE-B551-1A12A560450E}" presName="root" presStyleCnt="0"/>
      <dgm:spPr/>
    </dgm:pt>
    <dgm:pt modelId="{C6275DCD-B2F4-4447-8574-1E9FBB0FC0CB}" type="pres">
      <dgm:prSet presAssocID="{A02DA220-ECDC-43BE-B551-1A12A560450E}" presName="rootComposite" presStyleCnt="0"/>
      <dgm:spPr/>
    </dgm:pt>
    <dgm:pt modelId="{F287D145-0F0E-4136-A953-2F5943505071}" type="pres">
      <dgm:prSet presAssocID="{A02DA220-ECDC-43BE-B551-1A12A560450E}" presName="rootText" presStyleLbl="node1" presStyleIdx="0" presStyleCnt="1" custScaleX="2000000" custScaleY="123009" custLinFactY="-110108" custLinFactNeighborX="-502" custLinFactNeighborY="-200000"/>
      <dgm:spPr/>
      <dgm:t>
        <a:bodyPr/>
        <a:lstStyle/>
        <a:p>
          <a:endParaRPr lang="ru-RU"/>
        </a:p>
      </dgm:t>
    </dgm:pt>
    <dgm:pt modelId="{C9F24EBD-B5E2-4E45-963C-54156F4A9EF0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EE0BCE8-8CC7-4634-B32B-232ABE7F20E9}" type="pres">
      <dgm:prSet presAssocID="{A02DA220-ECDC-43BE-B551-1A12A560450E}" presName="childShape" presStyleCnt="0"/>
      <dgm:spPr/>
    </dgm:pt>
    <dgm:pt modelId="{8728034F-A70E-4DAF-895E-34C3DF676D1E}" type="pres">
      <dgm:prSet presAssocID="{A1906D2F-67A7-4602-BF38-CC2BCF29DDD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3E20620-62F0-47C7-9AEC-ACF8CC126C18}" type="pres">
      <dgm:prSet presAssocID="{627F9D6F-7DCD-4D61-82D9-34B044C8F6BD}" presName="childText" presStyleLbl="bgAcc1" presStyleIdx="0" presStyleCnt="2" custScaleX="2000000" custScaleY="377487" custLinFactX="45822" custLinFactNeighborX="100000" custLinFactNeighborY="-5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1F41A-9F01-4DCA-8EF1-49911C5ECB63}" type="pres">
      <dgm:prSet presAssocID="{0B9DC846-5C89-4C71-96DC-6E46EA4421C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0F4B522-1451-4219-BBFC-EB6969C97FF0}" type="pres">
      <dgm:prSet presAssocID="{1426DC94-3130-40F0-A067-192A88F80D0D}" presName="childText" presStyleLbl="bgAcc1" presStyleIdx="1" presStyleCnt="2" custScaleX="2000000" custScaleY="231133" custLinFactNeighborX="10403" custLinFactNeighborY="-13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174DF-EB20-4721-AF6B-97E81360046A}" srcId="{627F9D6F-7DCD-4D61-82D9-34B044C8F6BD}" destId="{67F4C044-6FE2-40E1-BE61-93532238463B}" srcOrd="1" destOrd="0" parTransId="{76D60B5C-F599-478A-9B56-F94CC83ABE7E}" sibTransId="{4B8853DE-FC2E-4875-BF13-ADFB9FE93E05}"/>
    <dgm:cxn modelId="{DA3E0BC1-385A-476D-839E-320A1D749AF8}" type="presOf" srcId="{A1906D2F-67A7-4602-BF38-CC2BCF29DDD1}" destId="{8728034F-A70E-4DAF-895E-34C3DF676D1E}" srcOrd="0" destOrd="0" presId="urn:microsoft.com/office/officeart/2005/8/layout/hierarchy3"/>
    <dgm:cxn modelId="{6F3C742A-3F89-4EC1-A2FC-B32362B2BA77}" srcId="{627F9D6F-7DCD-4D61-82D9-34B044C8F6BD}" destId="{3BD5E639-885B-4AB1-8A17-A96A3343136C}" srcOrd="0" destOrd="0" parTransId="{3D9F4848-6A33-4ADD-BD58-36C1130A2363}" sibTransId="{F03EDFEE-7E9B-4536-99DE-8CC3273460B7}"/>
    <dgm:cxn modelId="{582EE63F-184E-434D-AC83-D3D73B2A37CA}" type="presOf" srcId="{3BD5E639-885B-4AB1-8A17-A96A3343136C}" destId="{43E20620-62F0-47C7-9AEC-ACF8CC126C18}" srcOrd="0" destOrd="1" presId="urn:microsoft.com/office/officeart/2005/8/layout/hierarchy3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2971F8EA-BC39-487A-8E8F-1026AB185858}" type="presOf" srcId="{0B9DC846-5C89-4C71-96DC-6E46EA4421CE}" destId="{03D1F41A-9F01-4DCA-8EF1-49911C5ECB63}" srcOrd="0" destOrd="0" presId="urn:microsoft.com/office/officeart/2005/8/layout/hierarchy3"/>
    <dgm:cxn modelId="{8841F671-FE34-402F-B572-8682C9ADDA7C}" type="presOf" srcId="{A02DA220-ECDC-43BE-B551-1A12A560450E}" destId="{F287D145-0F0E-4136-A953-2F5943505071}" srcOrd="0" destOrd="0" presId="urn:microsoft.com/office/officeart/2005/8/layout/hierarchy3"/>
    <dgm:cxn modelId="{68074FAD-5DE6-4751-9297-68DDC3C25680}" type="presOf" srcId="{1426DC94-3130-40F0-A067-192A88F80D0D}" destId="{30F4B522-1451-4219-BBFC-EB6969C97FF0}" srcOrd="0" destOrd="0" presId="urn:microsoft.com/office/officeart/2005/8/layout/hierarchy3"/>
    <dgm:cxn modelId="{7FCB7F45-D8FC-40C9-A2C0-58992F6E3EFE}" type="presOf" srcId="{A02DA220-ECDC-43BE-B551-1A12A560450E}" destId="{C9F24EBD-B5E2-4E45-963C-54156F4A9EF0}" srcOrd="1" destOrd="0" presId="urn:microsoft.com/office/officeart/2005/8/layout/hierarchy3"/>
    <dgm:cxn modelId="{4006DFA6-1E89-44F5-B715-C6D35AF1DE41}" srcId="{A02DA220-ECDC-43BE-B551-1A12A560450E}" destId="{627F9D6F-7DCD-4D61-82D9-34B044C8F6BD}" srcOrd="0" destOrd="0" parTransId="{A1906D2F-67A7-4602-BF38-CC2BCF29DDD1}" sibTransId="{4129F350-58ED-45D2-A2C1-24A79971444D}"/>
    <dgm:cxn modelId="{9DA79642-A3F6-44F4-9EB7-C16DA969C38B}" srcId="{627F9D6F-7DCD-4D61-82D9-34B044C8F6BD}" destId="{C7515B99-1F2B-4C4B-A17F-C5D786E66B35}" srcOrd="2" destOrd="0" parTransId="{A7E08707-2A57-4061-A7DE-9436930555C3}" sibTransId="{8423D528-AEA1-4029-AB56-1362ED173B47}"/>
    <dgm:cxn modelId="{6ED6A12F-9860-49B4-B650-934EA6358B16}" type="presOf" srcId="{C7515B99-1F2B-4C4B-A17F-C5D786E66B35}" destId="{43E20620-62F0-47C7-9AEC-ACF8CC126C18}" srcOrd="0" destOrd="3" presId="urn:microsoft.com/office/officeart/2005/8/layout/hierarchy3"/>
    <dgm:cxn modelId="{3FAB43DE-669C-45B2-B95A-6407E5C5BC39}" type="presOf" srcId="{627F9D6F-7DCD-4D61-82D9-34B044C8F6BD}" destId="{43E20620-62F0-47C7-9AEC-ACF8CC126C18}" srcOrd="0" destOrd="0" presId="urn:microsoft.com/office/officeart/2005/8/layout/hierarchy3"/>
    <dgm:cxn modelId="{2E6A1C46-DFAC-4A8B-94C4-85586D2FDD18}" srcId="{1426DC94-3130-40F0-A067-192A88F80D0D}" destId="{4B106BC8-84DC-4E8F-B91D-4F8C61A9FD96}" srcOrd="0" destOrd="0" parTransId="{239978F0-3B79-4908-B58C-46C9D9F6AAD2}" sibTransId="{8206F49F-DEBE-43A3-8D32-CCE27FBF2BD7}"/>
    <dgm:cxn modelId="{53D83B81-8B65-4ACB-AE28-091437FF02DE}" type="presOf" srcId="{67F4C044-6FE2-40E1-BE61-93532238463B}" destId="{43E20620-62F0-47C7-9AEC-ACF8CC126C18}" srcOrd="0" destOrd="2" presId="urn:microsoft.com/office/officeart/2005/8/layout/hierarchy3"/>
    <dgm:cxn modelId="{5F554792-38EA-42FA-974D-89FDFE23C85B}" type="presOf" srcId="{4B106BC8-84DC-4E8F-B91D-4F8C61A9FD96}" destId="{30F4B522-1451-4219-BBFC-EB6969C97FF0}" srcOrd="0" destOrd="1" presId="urn:microsoft.com/office/officeart/2005/8/layout/hierarchy3"/>
    <dgm:cxn modelId="{3D41C21E-683D-403D-B38D-E39FD17DE77D}" srcId="{A02DA220-ECDC-43BE-B551-1A12A560450E}" destId="{1426DC94-3130-40F0-A067-192A88F80D0D}" srcOrd="1" destOrd="0" parTransId="{0B9DC846-5C89-4C71-96DC-6E46EA4421CE}" sibTransId="{39CAB3F2-862F-4318-9906-BBD5C0F141AF}"/>
    <dgm:cxn modelId="{8C83B221-F6FD-4930-B61E-A06D9FBF3273}" type="presOf" srcId="{66001D04-B4E4-4025-A5F8-EC3C8B6B38F9}" destId="{F9D16C5A-5A1C-4B9D-A3FA-BB0EDE4BE1BA}" srcOrd="0" destOrd="0" presId="urn:microsoft.com/office/officeart/2005/8/layout/hierarchy3"/>
    <dgm:cxn modelId="{4002046E-AF71-404D-8E40-F8AA839F3128}" type="presParOf" srcId="{F9D16C5A-5A1C-4B9D-A3FA-BB0EDE4BE1BA}" destId="{862BB252-75AD-4A89-8E70-F37E3B6B950B}" srcOrd="0" destOrd="0" presId="urn:microsoft.com/office/officeart/2005/8/layout/hierarchy3"/>
    <dgm:cxn modelId="{362B1DC3-BD81-4DB0-A4C4-693E6C28B2C6}" type="presParOf" srcId="{862BB252-75AD-4A89-8E70-F37E3B6B950B}" destId="{C6275DCD-B2F4-4447-8574-1E9FBB0FC0CB}" srcOrd="0" destOrd="0" presId="urn:microsoft.com/office/officeart/2005/8/layout/hierarchy3"/>
    <dgm:cxn modelId="{3151D554-74EF-4908-B7BF-AC1B21C81028}" type="presParOf" srcId="{C6275DCD-B2F4-4447-8574-1E9FBB0FC0CB}" destId="{F287D145-0F0E-4136-A953-2F5943505071}" srcOrd="0" destOrd="0" presId="urn:microsoft.com/office/officeart/2005/8/layout/hierarchy3"/>
    <dgm:cxn modelId="{9803EFD9-2802-4F3D-8DB6-49F934B0E176}" type="presParOf" srcId="{C6275DCD-B2F4-4447-8574-1E9FBB0FC0CB}" destId="{C9F24EBD-B5E2-4E45-963C-54156F4A9EF0}" srcOrd="1" destOrd="0" presId="urn:microsoft.com/office/officeart/2005/8/layout/hierarchy3"/>
    <dgm:cxn modelId="{81025702-0A0E-42E8-866C-3D2FA493270B}" type="presParOf" srcId="{862BB252-75AD-4A89-8E70-F37E3B6B950B}" destId="{AEE0BCE8-8CC7-4634-B32B-232ABE7F20E9}" srcOrd="1" destOrd="0" presId="urn:microsoft.com/office/officeart/2005/8/layout/hierarchy3"/>
    <dgm:cxn modelId="{D550556C-37AE-446F-A402-104672FE7ED4}" type="presParOf" srcId="{AEE0BCE8-8CC7-4634-B32B-232ABE7F20E9}" destId="{8728034F-A70E-4DAF-895E-34C3DF676D1E}" srcOrd="0" destOrd="0" presId="urn:microsoft.com/office/officeart/2005/8/layout/hierarchy3"/>
    <dgm:cxn modelId="{DD33002E-6ED5-43A3-A3C0-405F2DD9459F}" type="presParOf" srcId="{AEE0BCE8-8CC7-4634-B32B-232ABE7F20E9}" destId="{43E20620-62F0-47C7-9AEC-ACF8CC126C18}" srcOrd="1" destOrd="0" presId="urn:microsoft.com/office/officeart/2005/8/layout/hierarchy3"/>
    <dgm:cxn modelId="{5329FFE6-C0B7-4DF7-952B-B2C404F82D2D}" type="presParOf" srcId="{AEE0BCE8-8CC7-4634-B32B-232ABE7F20E9}" destId="{03D1F41A-9F01-4DCA-8EF1-49911C5ECB63}" srcOrd="2" destOrd="0" presId="urn:microsoft.com/office/officeart/2005/8/layout/hierarchy3"/>
    <dgm:cxn modelId="{974A638C-60FF-4545-92C1-13B776BD5AF8}" type="presParOf" srcId="{AEE0BCE8-8CC7-4634-B32B-232ABE7F20E9}" destId="{30F4B522-1451-4219-BBFC-EB6969C97FF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Услуги по аренде, лизингу и прокату </a:t>
          </a:r>
          <a:endParaRPr lang="ru-RU" sz="1400" dirty="0" smtClean="0"/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3BD5E639-885B-4AB1-8A17-A96A3343136C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аренда, лизинг, </a:t>
          </a:r>
          <a:r>
            <a:rPr lang="ru-RU" sz="1100" dirty="0" err="1" smtClean="0">
              <a:solidFill>
                <a:schemeClr val="tx1"/>
              </a:solidFill>
            </a:rPr>
            <a:t>каршеринг</a:t>
          </a:r>
          <a:r>
            <a:rPr lang="ru-RU" sz="1100" dirty="0" smtClean="0">
              <a:solidFill>
                <a:schemeClr val="tx1"/>
              </a:solidFill>
            </a:rPr>
            <a:t>, прокат автотранспортных средств, сельскохозяйственных машин и оборудования, офисных машин и оборудования</a:t>
          </a:r>
        </a:p>
      </dgm:t>
    </dgm:pt>
    <dgm:pt modelId="{3D9F4848-6A33-4ADD-BD58-36C1130A2363}" type="parTrans" cxnId="{6F3C742A-3F89-4EC1-A2FC-B32362B2BA77}">
      <dgm:prSet/>
      <dgm:spPr/>
      <dgm:t>
        <a:bodyPr/>
        <a:lstStyle/>
        <a:p>
          <a:endParaRPr lang="ru-RU"/>
        </a:p>
      </dgm:t>
    </dgm:pt>
    <dgm:pt modelId="{F03EDFEE-7E9B-4536-99DE-8CC3273460B7}" type="sibTrans" cxnId="{6F3C742A-3F89-4EC1-A2FC-B32362B2BA77}">
      <dgm:prSet/>
      <dgm:spPr/>
      <dgm:t>
        <a:bodyPr/>
        <a:lstStyle/>
        <a:p>
          <a:endParaRPr lang="ru-RU"/>
        </a:p>
      </dgm:t>
    </dgm:pt>
    <dgm:pt modelId="{EED1907F-1B19-45F6-94D1-BF1D616885E0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прокат оборудования для отдыха, развлечений и занятий спортом</a:t>
          </a:r>
        </a:p>
      </dgm:t>
    </dgm:pt>
    <dgm:pt modelId="{4548342D-8C67-4BD1-8573-A587EEB747EF}" type="parTrans" cxnId="{80CA528A-2B1B-4653-AA39-D25C4703F611}">
      <dgm:prSet/>
      <dgm:spPr/>
      <dgm:t>
        <a:bodyPr/>
        <a:lstStyle/>
        <a:p>
          <a:endParaRPr lang="ru-RU"/>
        </a:p>
      </dgm:t>
    </dgm:pt>
    <dgm:pt modelId="{4CF6D4B2-FDBC-4A09-9AA1-C754B516CF5A}" type="sibTrans" cxnId="{80CA528A-2B1B-4653-AA39-D25C4703F611}">
      <dgm:prSet/>
      <dgm:spPr/>
      <dgm:t>
        <a:bodyPr/>
        <a:lstStyle/>
        <a:p>
          <a:endParaRPr lang="ru-RU"/>
        </a:p>
      </dgm:t>
    </dgm:pt>
    <dgm:pt modelId="{C1CF4034-B3A7-4C6F-B26B-199041115BE9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прокат бытовых изделий и предметов личного пользования</a:t>
          </a:r>
        </a:p>
      </dgm:t>
    </dgm:pt>
    <dgm:pt modelId="{0D05F555-FD23-4202-9123-DC9971256D0B}" type="parTrans" cxnId="{DB1E962D-2268-488D-80E0-C1A91AE01276}">
      <dgm:prSet/>
      <dgm:spPr/>
      <dgm:t>
        <a:bodyPr/>
        <a:lstStyle/>
        <a:p>
          <a:endParaRPr lang="ru-RU"/>
        </a:p>
      </dgm:t>
    </dgm:pt>
    <dgm:pt modelId="{0A5AA72B-918A-414E-B2F3-CF1FD21CE93B}" type="sibTrans" cxnId="{DB1E962D-2268-488D-80E0-C1A91AE01276}">
      <dgm:prSet/>
      <dgm:spPr/>
      <dgm:t>
        <a:bodyPr/>
        <a:lstStyle/>
        <a:p>
          <a:endParaRPr lang="ru-RU"/>
        </a:p>
      </dgm:t>
    </dgm:pt>
    <dgm:pt modelId="{2F2D2B2E-21AE-40F6-BBDF-4BD2425507B8}">
      <dgm:prSet phldrT="[Текст]" custT="1"/>
      <dgm:spPr>
        <a:solidFill>
          <a:srgbClr val="F4E184"/>
        </a:solidFill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</a:rPr>
            <a:t>Из них выделяются услуги по аренде и лизингу легковых автомобилей и легких автотранспортных средств (включая </a:t>
          </a:r>
          <a:r>
            <a:rPr lang="ru-RU" sz="1200" dirty="0" err="1" smtClean="0">
              <a:solidFill>
                <a:schemeClr val="tx1"/>
              </a:solidFill>
            </a:rPr>
            <a:t>каршеринг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</dgm:t>
    </dgm:pt>
    <dgm:pt modelId="{FB40FA03-1F9C-4E1D-B851-65E462D937A5}" type="parTrans" cxnId="{79E117C8-9599-4FA5-BD4A-714826A89E14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D2B45AEB-1818-4FFC-B0A9-3DC448CF1D07}" type="sibTrans" cxnId="{79E117C8-9599-4FA5-BD4A-714826A89E14}">
      <dgm:prSet/>
      <dgm:spPr/>
      <dgm:t>
        <a:bodyPr/>
        <a:lstStyle/>
        <a:p>
          <a:endParaRPr lang="ru-RU"/>
        </a:p>
      </dgm:t>
    </dgm:pt>
    <dgm:pt modelId="{716D071B-3DB7-4366-A946-1E029743B25B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ВХОДЯТ</a:t>
          </a:r>
          <a:r>
            <a:rPr lang="ru-RU" sz="1100" b="1" dirty="0" smtClean="0">
              <a:solidFill>
                <a:srgbClr val="FF0000"/>
              </a:solidFill>
            </a:rPr>
            <a:t>:</a:t>
          </a:r>
          <a:endParaRPr lang="ru-RU" sz="1200" dirty="0" smtClean="0"/>
        </a:p>
      </dgm:t>
    </dgm:pt>
    <dgm:pt modelId="{CECA52E0-C344-4F87-AFED-AAEBA3E5EC2B}" type="parTrans" cxnId="{441A8E4B-250D-4B76-83F9-92016DD902CB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9BDB11CC-A4A3-4097-97F5-9D6A921B6E12}" type="sibTrans" cxnId="{441A8E4B-250D-4B76-83F9-92016DD902CB}">
      <dgm:prSet/>
      <dgm:spPr/>
      <dgm:t>
        <a:bodyPr/>
        <a:lstStyle/>
        <a:p>
          <a:endParaRPr lang="ru-RU"/>
        </a:p>
      </dgm:t>
    </dgm:pt>
    <dgm:pt modelId="{F9D16C5A-5A1C-4B9D-A3FA-BB0EDE4BE1BA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2BB252-75AD-4A89-8E70-F37E3B6B950B}" type="pres">
      <dgm:prSet presAssocID="{A02DA220-ECDC-43BE-B551-1A12A560450E}" presName="root" presStyleCnt="0"/>
      <dgm:spPr/>
    </dgm:pt>
    <dgm:pt modelId="{C6275DCD-B2F4-4447-8574-1E9FBB0FC0CB}" type="pres">
      <dgm:prSet presAssocID="{A02DA220-ECDC-43BE-B551-1A12A560450E}" presName="rootComposite" presStyleCnt="0"/>
      <dgm:spPr/>
    </dgm:pt>
    <dgm:pt modelId="{F287D145-0F0E-4136-A953-2F5943505071}" type="pres">
      <dgm:prSet presAssocID="{A02DA220-ECDC-43BE-B551-1A12A560450E}" presName="rootText" presStyleLbl="node1" presStyleIdx="0" presStyleCnt="1" custScaleX="2000000" custScaleY="119884" custLinFactY="-110108" custLinFactNeighborX="-502" custLinFactNeighborY="-200000"/>
      <dgm:spPr/>
      <dgm:t>
        <a:bodyPr/>
        <a:lstStyle/>
        <a:p>
          <a:endParaRPr lang="ru-RU"/>
        </a:p>
      </dgm:t>
    </dgm:pt>
    <dgm:pt modelId="{C9F24EBD-B5E2-4E45-963C-54156F4A9EF0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EE0BCE8-8CC7-4634-B32B-232ABE7F20E9}" type="pres">
      <dgm:prSet presAssocID="{A02DA220-ECDC-43BE-B551-1A12A560450E}" presName="childShape" presStyleCnt="0"/>
      <dgm:spPr/>
    </dgm:pt>
    <dgm:pt modelId="{C51009D3-80C9-40EE-AE1C-A223AEA6D838}" type="pres">
      <dgm:prSet presAssocID="{FB40FA03-1F9C-4E1D-B851-65E462D937A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9280B9B-C354-4A5C-B709-A223B7331C2E}" type="pres">
      <dgm:prSet presAssocID="{2F2D2B2E-21AE-40F6-BBDF-4BD2425507B8}" presName="childText" presStyleLbl="bgAcc1" presStyleIdx="0" presStyleCnt="2" custScaleX="2000000" custScaleY="168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44FA3-2461-40BA-AD7C-DA9AB657C6C3}" type="pres">
      <dgm:prSet presAssocID="{CECA52E0-C344-4F87-AFED-AAEBA3E5EC2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9C462FF-C1E3-4BFC-BA8E-454F76606597}" type="pres">
      <dgm:prSet presAssocID="{716D071B-3DB7-4366-A946-1E029743B25B}" presName="childText" presStyleLbl="bgAcc1" presStyleIdx="1" presStyleCnt="2" custScaleX="2000000" custScaleY="324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117C8-9599-4FA5-BD4A-714826A89E14}" srcId="{A02DA220-ECDC-43BE-B551-1A12A560450E}" destId="{2F2D2B2E-21AE-40F6-BBDF-4BD2425507B8}" srcOrd="0" destOrd="0" parTransId="{FB40FA03-1F9C-4E1D-B851-65E462D937A5}" sibTransId="{D2B45AEB-1818-4FFC-B0A9-3DC448CF1D07}"/>
    <dgm:cxn modelId="{DB1E962D-2268-488D-80E0-C1A91AE01276}" srcId="{716D071B-3DB7-4366-A946-1E029743B25B}" destId="{C1CF4034-B3A7-4C6F-B26B-199041115BE9}" srcOrd="2" destOrd="0" parTransId="{0D05F555-FD23-4202-9123-DC9971256D0B}" sibTransId="{0A5AA72B-918A-414E-B2F3-CF1FD21CE93B}"/>
    <dgm:cxn modelId="{70E2A4F0-FDCD-4820-8CEA-422C3138372B}" type="presOf" srcId="{C1CF4034-B3A7-4C6F-B26B-199041115BE9}" destId="{E9C462FF-C1E3-4BFC-BA8E-454F76606597}" srcOrd="0" destOrd="3" presId="urn:microsoft.com/office/officeart/2005/8/layout/hierarchy3"/>
    <dgm:cxn modelId="{E0983D41-56C8-47F5-942E-7914AF65EF29}" type="presOf" srcId="{3BD5E639-885B-4AB1-8A17-A96A3343136C}" destId="{E9C462FF-C1E3-4BFC-BA8E-454F76606597}" srcOrd="0" destOrd="1" presId="urn:microsoft.com/office/officeart/2005/8/layout/hierarchy3"/>
    <dgm:cxn modelId="{CB6039A0-19CB-4A44-910A-D32580B8FE5C}" type="presOf" srcId="{CECA52E0-C344-4F87-AFED-AAEBA3E5EC2B}" destId="{FCA44FA3-2461-40BA-AD7C-DA9AB657C6C3}" srcOrd="0" destOrd="0" presId="urn:microsoft.com/office/officeart/2005/8/layout/hierarchy3"/>
    <dgm:cxn modelId="{FFE40448-B624-4AC3-AC8F-986EDE4841A2}" type="presOf" srcId="{FB40FA03-1F9C-4E1D-B851-65E462D937A5}" destId="{C51009D3-80C9-40EE-AE1C-A223AEA6D838}" srcOrd="0" destOrd="0" presId="urn:microsoft.com/office/officeart/2005/8/layout/hierarchy3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80CA528A-2B1B-4653-AA39-D25C4703F611}" srcId="{716D071B-3DB7-4366-A946-1E029743B25B}" destId="{EED1907F-1B19-45F6-94D1-BF1D616885E0}" srcOrd="1" destOrd="0" parTransId="{4548342D-8C67-4BD1-8573-A587EEB747EF}" sibTransId="{4CF6D4B2-FDBC-4A09-9AA1-C754B516CF5A}"/>
    <dgm:cxn modelId="{3E0AC910-5809-4FFA-8594-EEF788AB1296}" type="presOf" srcId="{2F2D2B2E-21AE-40F6-BBDF-4BD2425507B8}" destId="{B9280B9B-C354-4A5C-B709-A223B7331C2E}" srcOrd="0" destOrd="0" presId="urn:microsoft.com/office/officeart/2005/8/layout/hierarchy3"/>
    <dgm:cxn modelId="{96A7291F-5C47-4C77-97EB-F11AA8232C9A}" type="presOf" srcId="{A02DA220-ECDC-43BE-B551-1A12A560450E}" destId="{F287D145-0F0E-4136-A953-2F5943505071}" srcOrd="0" destOrd="0" presId="urn:microsoft.com/office/officeart/2005/8/layout/hierarchy3"/>
    <dgm:cxn modelId="{6F3C742A-3F89-4EC1-A2FC-B32362B2BA77}" srcId="{716D071B-3DB7-4366-A946-1E029743B25B}" destId="{3BD5E639-885B-4AB1-8A17-A96A3343136C}" srcOrd="0" destOrd="0" parTransId="{3D9F4848-6A33-4ADD-BD58-36C1130A2363}" sibTransId="{F03EDFEE-7E9B-4536-99DE-8CC3273460B7}"/>
    <dgm:cxn modelId="{185E10AF-0519-4FA6-BC93-45BB5365B8FD}" type="presOf" srcId="{A02DA220-ECDC-43BE-B551-1A12A560450E}" destId="{C9F24EBD-B5E2-4E45-963C-54156F4A9EF0}" srcOrd="1" destOrd="0" presId="urn:microsoft.com/office/officeart/2005/8/layout/hierarchy3"/>
    <dgm:cxn modelId="{7410D877-93B5-4F69-B0C4-BE34DA82B4D7}" type="presOf" srcId="{EED1907F-1B19-45F6-94D1-BF1D616885E0}" destId="{E9C462FF-C1E3-4BFC-BA8E-454F76606597}" srcOrd="0" destOrd="2" presId="urn:microsoft.com/office/officeart/2005/8/layout/hierarchy3"/>
    <dgm:cxn modelId="{74E438F7-8FD9-432E-97ED-5AE227FC3F22}" type="presOf" srcId="{66001D04-B4E4-4025-A5F8-EC3C8B6B38F9}" destId="{F9D16C5A-5A1C-4B9D-A3FA-BB0EDE4BE1BA}" srcOrd="0" destOrd="0" presId="urn:microsoft.com/office/officeart/2005/8/layout/hierarchy3"/>
    <dgm:cxn modelId="{441A8E4B-250D-4B76-83F9-92016DD902CB}" srcId="{A02DA220-ECDC-43BE-B551-1A12A560450E}" destId="{716D071B-3DB7-4366-A946-1E029743B25B}" srcOrd="1" destOrd="0" parTransId="{CECA52E0-C344-4F87-AFED-AAEBA3E5EC2B}" sibTransId="{9BDB11CC-A4A3-4097-97F5-9D6A921B6E12}"/>
    <dgm:cxn modelId="{445F4C39-98A6-4466-8DBD-EDDC32E2A04D}" type="presOf" srcId="{716D071B-3DB7-4366-A946-1E029743B25B}" destId="{E9C462FF-C1E3-4BFC-BA8E-454F76606597}" srcOrd="0" destOrd="0" presId="urn:microsoft.com/office/officeart/2005/8/layout/hierarchy3"/>
    <dgm:cxn modelId="{388B7FE1-6214-47B8-B536-E96B223D2257}" type="presParOf" srcId="{F9D16C5A-5A1C-4B9D-A3FA-BB0EDE4BE1BA}" destId="{862BB252-75AD-4A89-8E70-F37E3B6B950B}" srcOrd="0" destOrd="0" presId="urn:microsoft.com/office/officeart/2005/8/layout/hierarchy3"/>
    <dgm:cxn modelId="{E5599D83-B21C-49C3-97C5-7BA4085B9278}" type="presParOf" srcId="{862BB252-75AD-4A89-8E70-F37E3B6B950B}" destId="{C6275DCD-B2F4-4447-8574-1E9FBB0FC0CB}" srcOrd="0" destOrd="0" presId="urn:microsoft.com/office/officeart/2005/8/layout/hierarchy3"/>
    <dgm:cxn modelId="{1F0E243D-78CD-4600-846C-BD0CE42D5ACA}" type="presParOf" srcId="{C6275DCD-B2F4-4447-8574-1E9FBB0FC0CB}" destId="{F287D145-0F0E-4136-A953-2F5943505071}" srcOrd="0" destOrd="0" presId="urn:microsoft.com/office/officeart/2005/8/layout/hierarchy3"/>
    <dgm:cxn modelId="{1CAE20F2-8D50-408E-AC9B-09FA81E88B35}" type="presParOf" srcId="{C6275DCD-B2F4-4447-8574-1E9FBB0FC0CB}" destId="{C9F24EBD-B5E2-4E45-963C-54156F4A9EF0}" srcOrd="1" destOrd="0" presId="urn:microsoft.com/office/officeart/2005/8/layout/hierarchy3"/>
    <dgm:cxn modelId="{0DE965D3-EADB-41F0-AE7B-6A5BF6FDAB81}" type="presParOf" srcId="{862BB252-75AD-4A89-8E70-F37E3B6B950B}" destId="{AEE0BCE8-8CC7-4634-B32B-232ABE7F20E9}" srcOrd="1" destOrd="0" presId="urn:microsoft.com/office/officeart/2005/8/layout/hierarchy3"/>
    <dgm:cxn modelId="{872B60DF-DC50-4AAD-ADE8-CEE179155271}" type="presParOf" srcId="{AEE0BCE8-8CC7-4634-B32B-232ABE7F20E9}" destId="{C51009D3-80C9-40EE-AE1C-A223AEA6D838}" srcOrd="0" destOrd="0" presId="urn:microsoft.com/office/officeart/2005/8/layout/hierarchy3"/>
    <dgm:cxn modelId="{34E5B1DB-40C6-4246-8B0A-F927FED26738}" type="presParOf" srcId="{AEE0BCE8-8CC7-4634-B32B-232ABE7F20E9}" destId="{B9280B9B-C354-4A5C-B709-A223B7331C2E}" srcOrd="1" destOrd="0" presId="urn:microsoft.com/office/officeart/2005/8/layout/hierarchy3"/>
    <dgm:cxn modelId="{BC70FA1D-B3AD-4A9E-8DDC-675273F2827D}" type="presParOf" srcId="{AEE0BCE8-8CC7-4634-B32B-232ABE7F20E9}" destId="{FCA44FA3-2461-40BA-AD7C-DA9AB657C6C3}" srcOrd="2" destOrd="0" presId="urn:microsoft.com/office/officeart/2005/8/layout/hierarchy3"/>
    <dgm:cxn modelId="{D5C54B93-7FD1-443A-A907-38AFAC484085}" type="presParOf" srcId="{AEE0BCE8-8CC7-4634-B32B-232ABE7F20E9}" destId="{E9C462FF-C1E3-4BFC-BA8E-454F766065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Ритуальные услуги</a:t>
          </a:r>
          <a:endParaRPr lang="ru-RU" sz="1400" dirty="0" smtClean="0"/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627F9D6F-7DCD-4D61-82D9-34B044C8F6B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FF0000"/>
              </a:solidFill>
            </a:rPr>
            <a:t>ВХОДЯТ:</a:t>
          </a:r>
          <a:endParaRPr lang="ru-RU" sz="1200" b="1" dirty="0">
            <a:solidFill>
              <a:srgbClr val="FF0000"/>
            </a:solidFill>
          </a:endParaRPr>
        </a:p>
      </dgm:t>
    </dgm:pt>
    <dgm:pt modelId="{A1906D2F-67A7-4602-BF38-CC2BCF29DDD1}" type="parTrans" cxnId="{4006DFA6-1E89-44F5-B715-C6D35AF1DE41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4129F350-58ED-45D2-A2C1-24A79971444D}" type="sibTrans" cxnId="{4006DFA6-1E89-44F5-B715-C6D35AF1DE41}">
      <dgm:prSet/>
      <dgm:spPr/>
      <dgm:t>
        <a:bodyPr/>
        <a:lstStyle/>
        <a:p>
          <a:endParaRPr lang="ru-RU"/>
        </a:p>
      </dgm:t>
    </dgm:pt>
    <dgm:pt modelId="{3BD5E639-885B-4AB1-8A17-A96A3343136C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захоронение и кремация</a:t>
          </a:r>
        </a:p>
      </dgm:t>
    </dgm:pt>
    <dgm:pt modelId="{3D9F4848-6A33-4ADD-BD58-36C1130A2363}" type="parTrans" cxnId="{6F3C742A-3F89-4EC1-A2FC-B32362B2BA77}">
      <dgm:prSet/>
      <dgm:spPr/>
      <dgm:t>
        <a:bodyPr/>
        <a:lstStyle/>
        <a:p>
          <a:endParaRPr lang="ru-RU"/>
        </a:p>
      </dgm:t>
    </dgm:pt>
    <dgm:pt modelId="{F03EDFEE-7E9B-4536-99DE-8CC3273460B7}" type="sibTrans" cxnId="{6F3C742A-3F89-4EC1-A2FC-B32362B2BA77}">
      <dgm:prSet/>
      <dgm:spPr/>
      <dgm:t>
        <a:bodyPr/>
        <a:lstStyle/>
        <a:p>
          <a:endParaRPr lang="ru-RU"/>
        </a:p>
      </dgm:t>
    </dgm:pt>
    <dgm:pt modelId="{34E0F641-E629-473C-9078-0245A2974C38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изготовление надгробных сооружений из различных материалов и их реставрация</a:t>
          </a:r>
        </a:p>
      </dgm:t>
    </dgm:pt>
    <dgm:pt modelId="{16DC381B-7634-430B-AAFA-2D3F77898B8D}" type="parTrans" cxnId="{4C8C2A38-B156-491D-B244-142E2D7E1F80}">
      <dgm:prSet/>
      <dgm:spPr/>
      <dgm:t>
        <a:bodyPr/>
        <a:lstStyle/>
        <a:p>
          <a:endParaRPr lang="ru-RU"/>
        </a:p>
      </dgm:t>
    </dgm:pt>
    <dgm:pt modelId="{5B196779-776E-441C-9180-DD73CD8A9B7B}" type="sibTrans" cxnId="{4C8C2A38-B156-491D-B244-142E2D7E1F80}">
      <dgm:prSet/>
      <dgm:spPr/>
      <dgm:t>
        <a:bodyPr/>
        <a:lstStyle/>
        <a:p>
          <a:endParaRPr lang="ru-RU"/>
        </a:p>
      </dgm:t>
    </dgm:pt>
    <dgm:pt modelId="{F2202ADE-42E4-4379-A4D6-CD0E382286B5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организация похорон </a:t>
          </a:r>
        </a:p>
      </dgm:t>
    </dgm:pt>
    <dgm:pt modelId="{A75FB41C-7DB5-4929-8AD3-5C0E6B0CCF79}" type="parTrans" cxnId="{0EEBA80A-0F25-4DF4-89BC-23C6F8970717}">
      <dgm:prSet/>
      <dgm:spPr/>
      <dgm:t>
        <a:bodyPr/>
        <a:lstStyle/>
        <a:p>
          <a:endParaRPr lang="ru-RU"/>
        </a:p>
      </dgm:t>
    </dgm:pt>
    <dgm:pt modelId="{EA1D5AE5-5B9C-4473-A58C-AE8720CFE601}" type="sibTrans" cxnId="{0EEBA80A-0F25-4DF4-89BC-23C6F8970717}">
      <dgm:prSet/>
      <dgm:spPr/>
      <dgm:t>
        <a:bodyPr/>
        <a:lstStyle/>
        <a:p>
          <a:endParaRPr lang="ru-RU"/>
        </a:p>
      </dgm:t>
    </dgm:pt>
    <dgm:pt modelId="{6F6D4F89-A5DC-49A9-B065-21D8E3E6E77D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пошив, изготовление и прокат похоронных принадлежностей </a:t>
          </a:r>
        </a:p>
      </dgm:t>
    </dgm:pt>
    <dgm:pt modelId="{D076697A-491B-4BD5-B573-C64D501B064F}" type="parTrans" cxnId="{AD2DA321-FD1E-4388-B081-19F398EDA93C}">
      <dgm:prSet/>
      <dgm:spPr/>
      <dgm:t>
        <a:bodyPr/>
        <a:lstStyle/>
        <a:p>
          <a:endParaRPr lang="ru-RU"/>
        </a:p>
      </dgm:t>
    </dgm:pt>
    <dgm:pt modelId="{70DBD495-CA4E-40F9-A8B7-D6835893A58A}" type="sibTrans" cxnId="{AD2DA321-FD1E-4388-B081-19F398EDA93C}">
      <dgm:prSet/>
      <dgm:spPr/>
      <dgm:t>
        <a:bodyPr/>
        <a:lstStyle/>
        <a:p>
          <a:endParaRPr lang="ru-RU"/>
        </a:p>
      </dgm:t>
    </dgm:pt>
    <dgm:pt modelId="{D9A86E31-D329-4EE7-89A8-59B844B2F177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прочие услуги похоронных бюро</a:t>
          </a:r>
        </a:p>
      </dgm:t>
    </dgm:pt>
    <dgm:pt modelId="{4EC59C58-E955-43F0-B887-30A55D23DD3B}" type="parTrans" cxnId="{560FDA4E-06C8-48C7-BEEE-49437CF9BAB3}">
      <dgm:prSet/>
      <dgm:spPr/>
      <dgm:t>
        <a:bodyPr/>
        <a:lstStyle/>
        <a:p>
          <a:endParaRPr lang="ru-RU"/>
        </a:p>
      </dgm:t>
    </dgm:pt>
    <dgm:pt modelId="{95D7D381-BDE0-4489-9697-F9725C8E1659}" type="sibTrans" cxnId="{560FDA4E-06C8-48C7-BEEE-49437CF9BAB3}">
      <dgm:prSet/>
      <dgm:spPr/>
      <dgm:t>
        <a:bodyPr/>
        <a:lstStyle/>
        <a:p>
          <a:endParaRPr lang="ru-RU"/>
        </a:p>
      </dgm:t>
    </dgm:pt>
    <dgm:pt modelId="{793EA561-D1DF-45C8-BFF5-5C41E9AFEB14}">
      <dgm:prSet custT="1"/>
      <dgm:spPr>
        <a:ln>
          <a:solidFill>
            <a:srgbClr val="A2BA47"/>
          </a:solidFill>
        </a:ln>
      </dgm:spPr>
      <dgm:t>
        <a:bodyPr/>
        <a:lstStyle/>
        <a:p>
          <a:endParaRPr lang="ru-RU" sz="1200" dirty="0" smtClean="0">
            <a:solidFill>
              <a:schemeClr val="tx1"/>
            </a:solidFill>
          </a:endParaRPr>
        </a:p>
      </dgm:t>
    </dgm:pt>
    <dgm:pt modelId="{AEE78E0C-7220-40BA-B68B-575681398699}" type="parTrans" cxnId="{09845920-BBB4-477C-B3DA-AB4F1798A973}">
      <dgm:prSet/>
      <dgm:spPr/>
      <dgm:t>
        <a:bodyPr/>
        <a:lstStyle/>
        <a:p>
          <a:endParaRPr lang="ru-RU"/>
        </a:p>
      </dgm:t>
    </dgm:pt>
    <dgm:pt modelId="{A723BDA1-FA28-4570-A76E-CFEB88911D87}" type="sibTrans" cxnId="{09845920-BBB4-477C-B3DA-AB4F1798A973}">
      <dgm:prSet/>
      <dgm:spPr/>
      <dgm:t>
        <a:bodyPr/>
        <a:lstStyle/>
        <a:p>
          <a:endParaRPr lang="ru-RU"/>
        </a:p>
      </dgm:t>
    </dgm:pt>
    <dgm:pt modelId="{F9D16C5A-5A1C-4B9D-A3FA-BB0EDE4BE1BA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2BB252-75AD-4A89-8E70-F37E3B6B950B}" type="pres">
      <dgm:prSet presAssocID="{A02DA220-ECDC-43BE-B551-1A12A560450E}" presName="root" presStyleCnt="0"/>
      <dgm:spPr/>
    </dgm:pt>
    <dgm:pt modelId="{C6275DCD-B2F4-4447-8574-1E9FBB0FC0CB}" type="pres">
      <dgm:prSet presAssocID="{A02DA220-ECDC-43BE-B551-1A12A560450E}" presName="rootComposite" presStyleCnt="0"/>
      <dgm:spPr/>
    </dgm:pt>
    <dgm:pt modelId="{F287D145-0F0E-4136-A953-2F5943505071}" type="pres">
      <dgm:prSet presAssocID="{A02DA220-ECDC-43BE-B551-1A12A560450E}" presName="rootText" presStyleLbl="node1" presStyleIdx="0" presStyleCnt="1" custScaleX="2000000" custScaleY="123009" custLinFactY="-110108" custLinFactNeighborX="-502" custLinFactNeighborY="-200000"/>
      <dgm:spPr/>
      <dgm:t>
        <a:bodyPr/>
        <a:lstStyle/>
        <a:p>
          <a:endParaRPr lang="ru-RU"/>
        </a:p>
      </dgm:t>
    </dgm:pt>
    <dgm:pt modelId="{C9F24EBD-B5E2-4E45-963C-54156F4A9EF0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EE0BCE8-8CC7-4634-B32B-232ABE7F20E9}" type="pres">
      <dgm:prSet presAssocID="{A02DA220-ECDC-43BE-B551-1A12A560450E}" presName="childShape" presStyleCnt="0"/>
      <dgm:spPr/>
    </dgm:pt>
    <dgm:pt modelId="{8728034F-A70E-4DAF-895E-34C3DF676D1E}" type="pres">
      <dgm:prSet presAssocID="{A1906D2F-67A7-4602-BF38-CC2BCF29DDD1}" presName="Name13" presStyleLbl="parChTrans1D2" presStyleIdx="0" presStyleCnt="1"/>
      <dgm:spPr/>
      <dgm:t>
        <a:bodyPr/>
        <a:lstStyle/>
        <a:p>
          <a:endParaRPr lang="ru-RU"/>
        </a:p>
      </dgm:t>
    </dgm:pt>
    <dgm:pt modelId="{43E20620-62F0-47C7-9AEC-ACF8CC126C18}" type="pres">
      <dgm:prSet presAssocID="{627F9D6F-7DCD-4D61-82D9-34B044C8F6BD}" presName="childText" presStyleLbl="bgAcc1" presStyleIdx="0" presStyleCnt="1" custScaleX="2000000" custScaleY="486313" custLinFactNeighborX="288" custLinFactNeighborY="3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C742A-3F89-4EC1-A2FC-B32362B2BA77}" srcId="{627F9D6F-7DCD-4D61-82D9-34B044C8F6BD}" destId="{3BD5E639-885B-4AB1-8A17-A96A3343136C}" srcOrd="0" destOrd="0" parTransId="{3D9F4848-6A33-4ADD-BD58-36C1130A2363}" sibTransId="{F03EDFEE-7E9B-4536-99DE-8CC3273460B7}"/>
    <dgm:cxn modelId="{495111AB-3FFF-4FB8-B389-05FB2A55B512}" type="presOf" srcId="{793EA561-D1DF-45C8-BFF5-5C41E9AFEB14}" destId="{43E20620-62F0-47C7-9AEC-ACF8CC126C18}" srcOrd="0" destOrd="6" presId="urn:microsoft.com/office/officeart/2005/8/layout/hierarchy3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4006DFA6-1E89-44F5-B715-C6D35AF1DE41}" srcId="{A02DA220-ECDC-43BE-B551-1A12A560450E}" destId="{627F9D6F-7DCD-4D61-82D9-34B044C8F6BD}" srcOrd="0" destOrd="0" parTransId="{A1906D2F-67A7-4602-BF38-CC2BCF29DDD1}" sibTransId="{4129F350-58ED-45D2-A2C1-24A79971444D}"/>
    <dgm:cxn modelId="{8CC8F80D-E4B7-4BEC-AE6F-B276B04FE54C}" type="presOf" srcId="{F2202ADE-42E4-4379-A4D6-CD0E382286B5}" destId="{43E20620-62F0-47C7-9AEC-ACF8CC126C18}" srcOrd="0" destOrd="3" presId="urn:microsoft.com/office/officeart/2005/8/layout/hierarchy3"/>
    <dgm:cxn modelId="{AD2DA321-FD1E-4388-B081-19F398EDA93C}" srcId="{627F9D6F-7DCD-4D61-82D9-34B044C8F6BD}" destId="{6F6D4F89-A5DC-49A9-B065-21D8E3E6E77D}" srcOrd="3" destOrd="0" parTransId="{D076697A-491B-4BD5-B573-C64D501B064F}" sibTransId="{70DBD495-CA4E-40F9-A8B7-D6835893A58A}"/>
    <dgm:cxn modelId="{0EEBA80A-0F25-4DF4-89BC-23C6F8970717}" srcId="{627F9D6F-7DCD-4D61-82D9-34B044C8F6BD}" destId="{F2202ADE-42E4-4379-A4D6-CD0E382286B5}" srcOrd="2" destOrd="0" parTransId="{A75FB41C-7DB5-4929-8AD3-5C0E6B0CCF79}" sibTransId="{EA1D5AE5-5B9C-4473-A58C-AE8720CFE601}"/>
    <dgm:cxn modelId="{6366D4D9-847A-4442-818D-AF0C045CAD99}" type="presOf" srcId="{627F9D6F-7DCD-4D61-82D9-34B044C8F6BD}" destId="{43E20620-62F0-47C7-9AEC-ACF8CC126C18}" srcOrd="0" destOrd="0" presId="urn:microsoft.com/office/officeart/2005/8/layout/hierarchy3"/>
    <dgm:cxn modelId="{09845920-BBB4-477C-B3DA-AB4F1798A973}" srcId="{627F9D6F-7DCD-4D61-82D9-34B044C8F6BD}" destId="{793EA561-D1DF-45C8-BFF5-5C41E9AFEB14}" srcOrd="5" destOrd="0" parTransId="{AEE78E0C-7220-40BA-B68B-575681398699}" sibTransId="{A723BDA1-FA28-4570-A76E-CFEB88911D87}"/>
    <dgm:cxn modelId="{52153C4C-395D-4DA3-A2F4-1B55B571C9CB}" type="presOf" srcId="{A02DA220-ECDC-43BE-B551-1A12A560450E}" destId="{C9F24EBD-B5E2-4E45-963C-54156F4A9EF0}" srcOrd="1" destOrd="0" presId="urn:microsoft.com/office/officeart/2005/8/layout/hierarchy3"/>
    <dgm:cxn modelId="{560FDA4E-06C8-48C7-BEEE-49437CF9BAB3}" srcId="{627F9D6F-7DCD-4D61-82D9-34B044C8F6BD}" destId="{D9A86E31-D329-4EE7-89A8-59B844B2F177}" srcOrd="4" destOrd="0" parTransId="{4EC59C58-E955-43F0-B887-30A55D23DD3B}" sibTransId="{95D7D381-BDE0-4489-9697-F9725C8E1659}"/>
    <dgm:cxn modelId="{5BA2AE3D-1A94-4C56-8BD3-B4599614FCA1}" type="presOf" srcId="{34E0F641-E629-473C-9078-0245A2974C38}" destId="{43E20620-62F0-47C7-9AEC-ACF8CC126C18}" srcOrd="0" destOrd="2" presId="urn:microsoft.com/office/officeart/2005/8/layout/hierarchy3"/>
    <dgm:cxn modelId="{E90AF2A9-F516-4625-8964-6915579286AD}" type="presOf" srcId="{A02DA220-ECDC-43BE-B551-1A12A560450E}" destId="{F287D145-0F0E-4136-A953-2F5943505071}" srcOrd="0" destOrd="0" presId="urn:microsoft.com/office/officeart/2005/8/layout/hierarchy3"/>
    <dgm:cxn modelId="{DCAB2762-DD56-4FDC-B528-CDD88F281A04}" type="presOf" srcId="{A1906D2F-67A7-4602-BF38-CC2BCF29DDD1}" destId="{8728034F-A70E-4DAF-895E-34C3DF676D1E}" srcOrd="0" destOrd="0" presId="urn:microsoft.com/office/officeart/2005/8/layout/hierarchy3"/>
    <dgm:cxn modelId="{4C8C2A38-B156-491D-B244-142E2D7E1F80}" srcId="{627F9D6F-7DCD-4D61-82D9-34B044C8F6BD}" destId="{34E0F641-E629-473C-9078-0245A2974C38}" srcOrd="1" destOrd="0" parTransId="{16DC381B-7634-430B-AAFA-2D3F77898B8D}" sibTransId="{5B196779-776E-441C-9180-DD73CD8A9B7B}"/>
    <dgm:cxn modelId="{6195FC2D-6DEA-4AB8-8164-013C60E6B701}" type="presOf" srcId="{D9A86E31-D329-4EE7-89A8-59B844B2F177}" destId="{43E20620-62F0-47C7-9AEC-ACF8CC126C18}" srcOrd="0" destOrd="5" presId="urn:microsoft.com/office/officeart/2005/8/layout/hierarchy3"/>
    <dgm:cxn modelId="{09AD1DD9-3206-4C83-A4DE-6F2F04841958}" type="presOf" srcId="{6F6D4F89-A5DC-49A9-B065-21D8E3E6E77D}" destId="{43E20620-62F0-47C7-9AEC-ACF8CC126C18}" srcOrd="0" destOrd="4" presId="urn:microsoft.com/office/officeart/2005/8/layout/hierarchy3"/>
    <dgm:cxn modelId="{DC9B8E38-A60C-4EA9-8900-6A4F58311F29}" type="presOf" srcId="{3BD5E639-885B-4AB1-8A17-A96A3343136C}" destId="{43E20620-62F0-47C7-9AEC-ACF8CC126C18}" srcOrd="0" destOrd="1" presId="urn:microsoft.com/office/officeart/2005/8/layout/hierarchy3"/>
    <dgm:cxn modelId="{CAFEA613-DCDC-4B46-A921-DF453C06F712}" type="presOf" srcId="{66001D04-B4E4-4025-A5F8-EC3C8B6B38F9}" destId="{F9D16C5A-5A1C-4B9D-A3FA-BB0EDE4BE1BA}" srcOrd="0" destOrd="0" presId="urn:microsoft.com/office/officeart/2005/8/layout/hierarchy3"/>
    <dgm:cxn modelId="{99617735-94D0-4ACC-BA9E-394EA2B5E1EF}" type="presParOf" srcId="{F9D16C5A-5A1C-4B9D-A3FA-BB0EDE4BE1BA}" destId="{862BB252-75AD-4A89-8E70-F37E3B6B950B}" srcOrd="0" destOrd="0" presId="urn:microsoft.com/office/officeart/2005/8/layout/hierarchy3"/>
    <dgm:cxn modelId="{9DD61A7B-9E85-4743-9457-D00388252F2A}" type="presParOf" srcId="{862BB252-75AD-4A89-8E70-F37E3B6B950B}" destId="{C6275DCD-B2F4-4447-8574-1E9FBB0FC0CB}" srcOrd="0" destOrd="0" presId="urn:microsoft.com/office/officeart/2005/8/layout/hierarchy3"/>
    <dgm:cxn modelId="{6D24E00D-1CA3-436A-B728-4E182F7F4549}" type="presParOf" srcId="{C6275DCD-B2F4-4447-8574-1E9FBB0FC0CB}" destId="{F287D145-0F0E-4136-A953-2F5943505071}" srcOrd="0" destOrd="0" presId="urn:microsoft.com/office/officeart/2005/8/layout/hierarchy3"/>
    <dgm:cxn modelId="{1FB04C59-9372-41A4-A41F-686DCB1CB1DD}" type="presParOf" srcId="{C6275DCD-B2F4-4447-8574-1E9FBB0FC0CB}" destId="{C9F24EBD-B5E2-4E45-963C-54156F4A9EF0}" srcOrd="1" destOrd="0" presId="urn:microsoft.com/office/officeart/2005/8/layout/hierarchy3"/>
    <dgm:cxn modelId="{FFDCBD5C-537C-4026-9686-32A5462010D0}" type="presParOf" srcId="{862BB252-75AD-4A89-8E70-F37E3B6B950B}" destId="{AEE0BCE8-8CC7-4634-B32B-232ABE7F20E9}" srcOrd="1" destOrd="0" presId="urn:microsoft.com/office/officeart/2005/8/layout/hierarchy3"/>
    <dgm:cxn modelId="{8831A2D5-D69E-4833-B305-07A22AF8F981}" type="presParOf" srcId="{AEE0BCE8-8CC7-4634-B32B-232ABE7F20E9}" destId="{8728034F-A70E-4DAF-895E-34C3DF676D1E}" srcOrd="0" destOrd="0" presId="urn:microsoft.com/office/officeart/2005/8/layout/hierarchy3"/>
    <dgm:cxn modelId="{A5553673-CE34-4CE5-B50C-25F30C9C5C5C}" type="presParOf" srcId="{AEE0BCE8-8CC7-4634-B32B-232ABE7F20E9}" destId="{43E20620-62F0-47C7-9AEC-ACF8CC126C1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8EACD-9ED6-4905-8A35-6B59B4BB2B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3DAA4-3744-48F7-8B8F-1BE247422193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600" b="1" dirty="0" smtClean="0">
              <a:solidFill>
                <a:srgbClr val="FFA733"/>
              </a:solidFill>
            </a:rPr>
            <a:t>НЕ</a:t>
          </a:r>
          <a:r>
            <a:rPr lang="ru-RU" sz="1600" dirty="0" smtClean="0">
              <a:solidFill>
                <a:srgbClr val="FFA733"/>
              </a:solidFill>
            </a:rPr>
            <a:t> </a:t>
          </a:r>
          <a:r>
            <a:rPr lang="ru-RU" sz="1600" dirty="0" smtClean="0"/>
            <a:t>предоставляют данные по форме:</a:t>
          </a:r>
          <a:endParaRPr lang="ru-RU" sz="1600" dirty="0"/>
        </a:p>
      </dgm:t>
    </dgm:pt>
    <dgm:pt modelId="{967175C1-52E8-46AC-B0BB-BEB214C32003}" type="parTrans" cxnId="{0C538A26-60C5-4783-9C1E-FC6BCDC58559}">
      <dgm:prSet/>
      <dgm:spPr/>
      <dgm:t>
        <a:bodyPr/>
        <a:lstStyle/>
        <a:p>
          <a:endParaRPr lang="ru-RU"/>
        </a:p>
      </dgm:t>
    </dgm:pt>
    <dgm:pt modelId="{07E89A59-81EB-4FCF-B61F-25E12503F47C}" type="sibTrans" cxnId="{0C538A26-60C5-4783-9C1E-FC6BCDC58559}">
      <dgm:prSet/>
      <dgm:spPr/>
      <dgm:t>
        <a:bodyPr/>
        <a:lstStyle/>
        <a:p>
          <a:endParaRPr lang="ru-RU"/>
        </a:p>
      </dgm:t>
    </dgm:pt>
    <dgm:pt modelId="{E0CB5B01-E1FF-4025-946A-3D056B718F31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dirty="0" smtClean="0"/>
            <a:t>жилищные кооперативы (ЖК), </a:t>
          </a:r>
          <a:endParaRPr lang="ru-RU" sz="1200" dirty="0"/>
        </a:p>
      </dgm:t>
    </dgm:pt>
    <dgm:pt modelId="{DF074472-5B0F-4893-9A54-D36DA7693259}" type="parTrans" cxnId="{11CBFFE7-EB1C-4430-B92E-7C21D53391B9}">
      <dgm:prSet/>
      <dgm:spPr/>
      <dgm:t>
        <a:bodyPr/>
        <a:lstStyle/>
        <a:p>
          <a:endParaRPr lang="ru-RU"/>
        </a:p>
      </dgm:t>
    </dgm:pt>
    <dgm:pt modelId="{9165C039-8697-433D-ADB6-E081F7488A9A}" type="sibTrans" cxnId="{11CBFFE7-EB1C-4430-B92E-7C21D53391B9}">
      <dgm:prSet/>
      <dgm:spPr/>
      <dgm:t>
        <a:bodyPr/>
        <a:lstStyle/>
        <a:p>
          <a:endParaRPr lang="ru-RU"/>
        </a:p>
      </dgm:t>
    </dgm:pt>
    <dgm:pt modelId="{D9D2DB00-8C79-41D4-B6CB-BA9CAB8CD789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dirty="0" smtClean="0"/>
            <a:t>жилищно-строительные кооперативы (ЖСК), </a:t>
          </a:r>
          <a:endParaRPr lang="ru-RU" sz="1200" dirty="0"/>
        </a:p>
      </dgm:t>
    </dgm:pt>
    <dgm:pt modelId="{5652ACAC-0C8A-48BB-94A2-FED922A02AE3}" type="parTrans" cxnId="{892424E2-8101-4ABB-B061-25E126040CC1}">
      <dgm:prSet/>
      <dgm:spPr/>
      <dgm:t>
        <a:bodyPr/>
        <a:lstStyle/>
        <a:p>
          <a:endParaRPr lang="ru-RU"/>
        </a:p>
      </dgm:t>
    </dgm:pt>
    <dgm:pt modelId="{9931F6A6-703F-4969-BB2C-7D80AC7B7CC0}" type="sibTrans" cxnId="{892424E2-8101-4ABB-B061-25E126040CC1}">
      <dgm:prSet/>
      <dgm:spPr/>
      <dgm:t>
        <a:bodyPr/>
        <a:lstStyle/>
        <a:p>
          <a:endParaRPr lang="ru-RU"/>
        </a:p>
      </dgm:t>
    </dgm:pt>
    <dgm:pt modelId="{E45B0C55-7D70-40FB-B351-451CE828CC4C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dirty="0" smtClean="0"/>
            <a:t>товарищества собственников жилья (ТСЖ), </a:t>
          </a:r>
          <a:endParaRPr lang="ru-RU" sz="1200" dirty="0"/>
        </a:p>
      </dgm:t>
    </dgm:pt>
    <dgm:pt modelId="{6E4E587C-DA04-40AA-980C-DE70F8E2EE3C}" type="parTrans" cxnId="{ADF5E687-B583-468E-94E4-8F7B3859E6DE}">
      <dgm:prSet/>
      <dgm:spPr/>
      <dgm:t>
        <a:bodyPr/>
        <a:lstStyle/>
        <a:p>
          <a:endParaRPr lang="ru-RU"/>
        </a:p>
      </dgm:t>
    </dgm:pt>
    <dgm:pt modelId="{EDCD18BE-656F-4B22-B4DA-8261251B853D}" type="sibTrans" cxnId="{ADF5E687-B583-468E-94E4-8F7B3859E6DE}">
      <dgm:prSet/>
      <dgm:spPr/>
      <dgm:t>
        <a:bodyPr/>
        <a:lstStyle/>
        <a:p>
          <a:endParaRPr lang="ru-RU"/>
        </a:p>
      </dgm:t>
    </dgm:pt>
    <dgm:pt modelId="{C2543582-8344-4112-A0BA-C19DAD360519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dirty="0" smtClean="0"/>
            <a:t>товарищества собственников недвижимости (ТСН)</a:t>
          </a:r>
          <a:endParaRPr lang="ru-RU" sz="1200" dirty="0"/>
        </a:p>
      </dgm:t>
    </dgm:pt>
    <dgm:pt modelId="{12508D1B-863A-4A1B-9122-A2D4F997F02D}" type="parTrans" cxnId="{0663E633-8AA0-48A9-811C-F487B220BC41}">
      <dgm:prSet/>
      <dgm:spPr/>
      <dgm:t>
        <a:bodyPr/>
        <a:lstStyle/>
        <a:p>
          <a:endParaRPr lang="ru-RU"/>
        </a:p>
      </dgm:t>
    </dgm:pt>
    <dgm:pt modelId="{C0901CA0-EFE0-432C-B852-533DEB13864A}" type="sibTrans" cxnId="{0663E633-8AA0-48A9-811C-F487B220BC41}">
      <dgm:prSet/>
      <dgm:spPr/>
      <dgm:t>
        <a:bodyPr/>
        <a:lstStyle/>
        <a:p>
          <a:endParaRPr lang="ru-RU"/>
        </a:p>
      </dgm:t>
    </dgm:pt>
    <dgm:pt modelId="{9F7A5ABD-E134-4C98-BA81-723C973D7FCF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endParaRPr lang="ru-RU" sz="1200" dirty="0"/>
        </a:p>
      </dgm:t>
    </dgm:pt>
    <dgm:pt modelId="{B6D16BEF-5162-4BC0-B59D-CE8F697524C7}" type="parTrans" cxnId="{D4A94C0E-430A-4F61-B7E7-1027EF9C9B3D}">
      <dgm:prSet/>
      <dgm:spPr/>
      <dgm:t>
        <a:bodyPr/>
        <a:lstStyle/>
        <a:p>
          <a:endParaRPr lang="ru-RU"/>
        </a:p>
      </dgm:t>
    </dgm:pt>
    <dgm:pt modelId="{DDD1CAF7-7EA3-4895-BDA7-42411DBB0C90}" type="sibTrans" cxnId="{D4A94C0E-430A-4F61-B7E7-1027EF9C9B3D}">
      <dgm:prSet/>
      <dgm:spPr/>
      <dgm:t>
        <a:bodyPr/>
        <a:lstStyle/>
        <a:p>
          <a:endParaRPr lang="ru-RU"/>
        </a:p>
      </dgm:t>
    </dgm:pt>
    <dgm:pt modelId="{F1CBDB00-3751-4AE7-8FDA-86530370BD17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endParaRPr lang="ru-RU" sz="1200" dirty="0"/>
        </a:p>
      </dgm:t>
    </dgm:pt>
    <dgm:pt modelId="{F1F04215-9265-4A2A-ADB9-381FE788CC39}" type="parTrans" cxnId="{814B1F6C-D759-489E-9D2A-7CC33939619E}">
      <dgm:prSet/>
      <dgm:spPr/>
      <dgm:t>
        <a:bodyPr/>
        <a:lstStyle/>
        <a:p>
          <a:endParaRPr lang="ru-RU"/>
        </a:p>
      </dgm:t>
    </dgm:pt>
    <dgm:pt modelId="{45278723-DD99-4E8B-BCC6-029AA986E5FA}" type="sibTrans" cxnId="{814B1F6C-D759-489E-9D2A-7CC33939619E}">
      <dgm:prSet/>
      <dgm:spPr/>
      <dgm:t>
        <a:bodyPr/>
        <a:lstStyle/>
        <a:p>
          <a:endParaRPr lang="ru-RU"/>
        </a:p>
      </dgm:t>
    </dgm:pt>
    <dgm:pt modelId="{F0350137-DD0A-4DA6-B5F2-1A304A626F9E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endParaRPr lang="ru-RU" sz="1200" dirty="0"/>
        </a:p>
      </dgm:t>
    </dgm:pt>
    <dgm:pt modelId="{8B548A57-0D9B-4788-B080-ADEEC30CF5AA}" type="parTrans" cxnId="{2C0002AE-8BF5-4218-AA30-14BE97EA543D}">
      <dgm:prSet/>
      <dgm:spPr/>
      <dgm:t>
        <a:bodyPr/>
        <a:lstStyle/>
        <a:p>
          <a:endParaRPr lang="ru-RU"/>
        </a:p>
      </dgm:t>
    </dgm:pt>
    <dgm:pt modelId="{D90D65D5-D87C-4A30-BB8C-8B74F4797096}" type="sibTrans" cxnId="{2C0002AE-8BF5-4218-AA30-14BE97EA543D}">
      <dgm:prSet/>
      <dgm:spPr/>
      <dgm:t>
        <a:bodyPr/>
        <a:lstStyle/>
        <a:p>
          <a:endParaRPr lang="ru-RU"/>
        </a:p>
      </dgm:t>
    </dgm:pt>
    <dgm:pt modelId="{8E92CD0A-5635-4D26-9031-FC3E22287649}" type="pres">
      <dgm:prSet presAssocID="{3FC8EACD-9ED6-4905-8A35-6B59B4BB2B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467DD-3331-4D32-BBCF-C1C7D9971BDC}" type="pres">
      <dgm:prSet presAssocID="{AEC3DAA4-3744-48F7-8B8F-1BE247422193}" presName="parentLin" presStyleCnt="0"/>
      <dgm:spPr/>
    </dgm:pt>
    <dgm:pt modelId="{C71ACF07-DD54-473D-B191-A98EC935E511}" type="pres">
      <dgm:prSet presAssocID="{AEC3DAA4-3744-48F7-8B8F-1BE24742219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C15E65A-CBC4-4CF0-B436-7ACFF137FA71}" type="pres">
      <dgm:prSet presAssocID="{AEC3DAA4-3744-48F7-8B8F-1BE247422193}" presName="parentText" presStyleLbl="node1" presStyleIdx="0" presStyleCnt="1" custScaleX="99648" custScaleY="29332" custLinFactNeighborX="6661" custLinFactNeighborY="-36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1B51-E232-45BE-9F29-3C0D5F188F27}" type="pres">
      <dgm:prSet presAssocID="{AEC3DAA4-3744-48F7-8B8F-1BE247422193}" presName="negativeSpace" presStyleCnt="0"/>
      <dgm:spPr/>
    </dgm:pt>
    <dgm:pt modelId="{4442A685-581B-457F-BFDE-818DE8227BB8}" type="pres">
      <dgm:prSet presAssocID="{AEC3DAA4-3744-48F7-8B8F-1BE247422193}" presName="childText" presStyleLbl="conFgAcc1" presStyleIdx="0" presStyleCnt="1" custScaleY="67502" custLinFactNeighborX="521" custLinFactNeighborY="1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04961-5698-4BDC-9C04-A0D9FFBC4393}" type="presOf" srcId="{9F7A5ABD-E134-4C98-BA81-723C973D7FCF}" destId="{4442A685-581B-457F-BFDE-818DE8227BB8}" srcOrd="0" destOrd="4" presId="urn:microsoft.com/office/officeart/2005/8/layout/list1"/>
    <dgm:cxn modelId="{814B1F6C-D759-489E-9D2A-7CC33939619E}" srcId="{AEC3DAA4-3744-48F7-8B8F-1BE247422193}" destId="{F1CBDB00-3751-4AE7-8FDA-86530370BD17}" srcOrd="5" destOrd="0" parTransId="{F1F04215-9265-4A2A-ADB9-381FE788CC39}" sibTransId="{45278723-DD99-4E8B-BCC6-029AA986E5FA}"/>
    <dgm:cxn modelId="{ADF5E687-B583-468E-94E4-8F7B3859E6DE}" srcId="{AEC3DAA4-3744-48F7-8B8F-1BE247422193}" destId="{E45B0C55-7D70-40FB-B351-451CE828CC4C}" srcOrd="2" destOrd="0" parTransId="{6E4E587C-DA04-40AA-980C-DE70F8E2EE3C}" sibTransId="{EDCD18BE-656F-4B22-B4DA-8261251B853D}"/>
    <dgm:cxn modelId="{D4A94C0E-430A-4F61-B7E7-1027EF9C9B3D}" srcId="{AEC3DAA4-3744-48F7-8B8F-1BE247422193}" destId="{9F7A5ABD-E134-4C98-BA81-723C973D7FCF}" srcOrd="4" destOrd="0" parTransId="{B6D16BEF-5162-4BC0-B59D-CE8F697524C7}" sibTransId="{DDD1CAF7-7EA3-4895-BDA7-42411DBB0C90}"/>
    <dgm:cxn modelId="{EE23DBB9-BE40-4887-95AE-1B73EB2264B8}" type="presOf" srcId="{AEC3DAA4-3744-48F7-8B8F-1BE247422193}" destId="{C71ACF07-DD54-473D-B191-A98EC935E511}" srcOrd="0" destOrd="0" presId="urn:microsoft.com/office/officeart/2005/8/layout/list1"/>
    <dgm:cxn modelId="{F1FA8220-C6A6-4A3F-81E5-E851B37D83C0}" type="presOf" srcId="{D9D2DB00-8C79-41D4-B6CB-BA9CAB8CD789}" destId="{4442A685-581B-457F-BFDE-818DE8227BB8}" srcOrd="0" destOrd="1" presId="urn:microsoft.com/office/officeart/2005/8/layout/list1"/>
    <dgm:cxn modelId="{5E7A2151-7022-4042-BCAF-A6225BDF466F}" type="presOf" srcId="{E45B0C55-7D70-40FB-B351-451CE828CC4C}" destId="{4442A685-581B-457F-BFDE-818DE8227BB8}" srcOrd="0" destOrd="2" presId="urn:microsoft.com/office/officeart/2005/8/layout/list1"/>
    <dgm:cxn modelId="{11CBFFE7-EB1C-4430-B92E-7C21D53391B9}" srcId="{AEC3DAA4-3744-48F7-8B8F-1BE247422193}" destId="{E0CB5B01-E1FF-4025-946A-3D056B718F31}" srcOrd="0" destOrd="0" parTransId="{DF074472-5B0F-4893-9A54-D36DA7693259}" sibTransId="{9165C039-8697-433D-ADB6-E081F7488A9A}"/>
    <dgm:cxn modelId="{892424E2-8101-4ABB-B061-25E126040CC1}" srcId="{AEC3DAA4-3744-48F7-8B8F-1BE247422193}" destId="{D9D2DB00-8C79-41D4-B6CB-BA9CAB8CD789}" srcOrd="1" destOrd="0" parTransId="{5652ACAC-0C8A-48BB-94A2-FED922A02AE3}" sibTransId="{9931F6A6-703F-4969-BB2C-7D80AC7B7CC0}"/>
    <dgm:cxn modelId="{A42B9C8D-9EB3-43F7-A267-7841507DA85F}" type="presOf" srcId="{F0350137-DD0A-4DA6-B5F2-1A304A626F9E}" destId="{4442A685-581B-457F-BFDE-818DE8227BB8}" srcOrd="0" destOrd="6" presId="urn:microsoft.com/office/officeart/2005/8/layout/list1"/>
    <dgm:cxn modelId="{5EB038E2-7B21-4EBE-88E2-5C1A7AAF63FF}" type="presOf" srcId="{AEC3DAA4-3744-48F7-8B8F-1BE247422193}" destId="{8C15E65A-CBC4-4CF0-B436-7ACFF137FA71}" srcOrd="1" destOrd="0" presId="urn:microsoft.com/office/officeart/2005/8/layout/list1"/>
    <dgm:cxn modelId="{0663E633-8AA0-48A9-811C-F487B220BC41}" srcId="{AEC3DAA4-3744-48F7-8B8F-1BE247422193}" destId="{C2543582-8344-4112-A0BA-C19DAD360519}" srcOrd="3" destOrd="0" parTransId="{12508D1B-863A-4A1B-9122-A2D4F997F02D}" sibTransId="{C0901CA0-EFE0-432C-B852-533DEB13864A}"/>
    <dgm:cxn modelId="{193C745E-BDE1-44E7-A42A-2DD00C3AF1FE}" type="presOf" srcId="{C2543582-8344-4112-A0BA-C19DAD360519}" destId="{4442A685-581B-457F-BFDE-818DE8227BB8}" srcOrd="0" destOrd="3" presId="urn:microsoft.com/office/officeart/2005/8/layout/list1"/>
    <dgm:cxn modelId="{5490BECE-5C21-42AA-9485-04B64C8A90FF}" type="presOf" srcId="{E0CB5B01-E1FF-4025-946A-3D056B718F31}" destId="{4442A685-581B-457F-BFDE-818DE8227BB8}" srcOrd="0" destOrd="0" presId="urn:microsoft.com/office/officeart/2005/8/layout/list1"/>
    <dgm:cxn modelId="{2C0002AE-8BF5-4218-AA30-14BE97EA543D}" srcId="{AEC3DAA4-3744-48F7-8B8F-1BE247422193}" destId="{F0350137-DD0A-4DA6-B5F2-1A304A626F9E}" srcOrd="6" destOrd="0" parTransId="{8B548A57-0D9B-4788-B080-ADEEC30CF5AA}" sibTransId="{D90D65D5-D87C-4A30-BB8C-8B74F4797096}"/>
    <dgm:cxn modelId="{A7F92AF6-D8BC-4C52-AA35-7EEE4CB300B0}" type="presOf" srcId="{3FC8EACD-9ED6-4905-8A35-6B59B4BB2BD6}" destId="{8E92CD0A-5635-4D26-9031-FC3E22287649}" srcOrd="0" destOrd="0" presId="urn:microsoft.com/office/officeart/2005/8/layout/list1"/>
    <dgm:cxn modelId="{5C722D99-DFE3-4DF4-9E08-F0D176BDC1DC}" type="presOf" srcId="{F1CBDB00-3751-4AE7-8FDA-86530370BD17}" destId="{4442A685-581B-457F-BFDE-818DE8227BB8}" srcOrd="0" destOrd="5" presId="urn:microsoft.com/office/officeart/2005/8/layout/list1"/>
    <dgm:cxn modelId="{0C538A26-60C5-4783-9C1E-FC6BCDC58559}" srcId="{3FC8EACD-9ED6-4905-8A35-6B59B4BB2BD6}" destId="{AEC3DAA4-3744-48F7-8B8F-1BE247422193}" srcOrd="0" destOrd="0" parTransId="{967175C1-52E8-46AC-B0BB-BEB214C32003}" sibTransId="{07E89A59-81EB-4FCF-B61F-25E12503F47C}"/>
    <dgm:cxn modelId="{7A2945E5-F929-4FCD-858A-2E0BC16CC507}" type="presParOf" srcId="{8E92CD0A-5635-4D26-9031-FC3E22287649}" destId="{4D9467DD-3331-4D32-BBCF-C1C7D9971BDC}" srcOrd="0" destOrd="0" presId="urn:microsoft.com/office/officeart/2005/8/layout/list1"/>
    <dgm:cxn modelId="{E856C1A9-36D5-4A43-BAB7-9DD71E533888}" type="presParOf" srcId="{4D9467DD-3331-4D32-BBCF-C1C7D9971BDC}" destId="{C71ACF07-DD54-473D-B191-A98EC935E511}" srcOrd="0" destOrd="0" presId="urn:microsoft.com/office/officeart/2005/8/layout/list1"/>
    <dgm:cxn modelId="{DCA243CD-E951-4E2E-B0D2-E78E3D780B39}" type="presParOf" srcId="{4D9467DD-3331-4D32-BBCF-C1C7D9971BDC}" destId="{8C15E65A-CBC4-4CF0-B436-7ACFF137FA71}" srcOrd="1" destOrd="0" presId="urn:microsoft.com/office/officeart/2005/8/layout/list1"/>
    <dgm:cxn modelId="{B46288F4-C836-43A9-9225-9B921B8EAEF0}" type="presParOf" srcId="{8E92CD0A-5635-4D26-9031-FC3E22287649}" destId="{DF451B51-E232-45BE-9F29-3C0D5F188F27}" srcOrd="1" destOrd="0" presId="urn:microsoft.com/office/officeart/2005/8/layout/list1"/>
    <dgm:cxn modelId="{7A999534-B057-4A9B-A48F-7C6B291C302B}" type="presParOf" srcId="{8E92CD0A-5635-4D26-9031-FC3E22287649}" destId="{4442A685-581B-457F-BFDE-818DE8227BB8}" srcOrd="2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Прочие виды бытовых услуг</a:t>
          </a:r>
          <a:endParaRPr lang="ru-RU" sz="1400" dirty="0" smtClean="0"/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627F9D6F-7DCD-4D61-82D9-34B044C8F6B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rgbClr val="FF0000"/>
              </a:solidFill>
            </a:rPr>
            <a:t>ВХОДЯТ:</a:t>
          </a:r>
          <a:endParaRPr lang="ru-RU" sz="1200" b="1" dirty="0">
            <a:solidFill>
              <a:srgbClr val="FF0000"/>
            </a:solidFill>
          </a:endParaRPr>
        </a:p>
      </dgm:t>
    </dgm:pt>
    <dgm:pt modelId="{A1906D2F-67A7-4602-BF38-CC2BCF29DDD1}" type="parTrans" cxnId="{4006DFA6-1E89-44F5-B715-C6D35AF1DE41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4129F350-58ED-45D2-A2C1-24A79971444D}" type="sibTrans" cxnId="{4006DFA6-1E89-44F5-B715-C6D35AF1DE41}">
      <dgm:prSet/>
      <dgm:spPr/>
      <dgm:t>
        <a:bodyPr/>
        <a:lstStyle/>
        <a:p>
          <a:endParaRPr lang="ru-RU"/>
        </a:p>
      </dgm:t>
    </dgm:pt>
    <dgm:pt modelId="{3BD5E639-885B-4AB1-8A17-A96A3343136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уборке и чистке </a:t>
          </a:r>
        </a:p>
      </dgm:t>
    </dgm:pt>
    <dgm:pt modelId="{3D9F4848-6A33-4ADD-BD58-36C1130A2363}" type="parTrans" cxnId="{6F3C742A-3F89-4EC1-A2FC-B32362B2BA77}">
      <dgm:prSet/>
      <dgm:spPr/>
      <dgm:t>
        <a:bodyPr/>
        <a:lstStyle/>
        <a:p>
          <a:endParaRPr lang="ru-RU"/>
        </a:p>
      </dgm:t>
    </dgm:pt>
    <dgm:pt modelId="{F03EDFEE-7E9B-4536-99DE-8CC3273460B7}" type="sibTrans" cxnId="{6F3C742A-3F89-4EC1-A2FC-B32362B2BA77}">
      <dgm:prSet/>
      <dgm:spPr/>
      <dgm:t>
        <a:bodyPr/>
        <a:lstStyle/>
        <a:p>
          <a:endParaRPr lang="ru-RU"/>
        </a:p>
      </dgm:t>
    </dgm:pt>
    <dgm:pt modelId="{37EB673A-645B-4A14-B1F2-0DF10153406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ремонту очков</a:t>
          </a:r>
        </a:p>
      </dgm:t>
    </dgm:pt>
    <dgm:pt modelId="{B034E5E4-5539-424F-B059-6064CF9C5909}" type="parTrans" cxnId="{D62558CB-3D5B-4741-A940-35C830EDB412}">
      <dgm:prSet/>
      <dgm:spPr/>
      <dgm:t>
        <a:bodyPr/>
        <a:lstStyle/>
        <a:p>
          <a:endParaRPr lang="ru-RU"/>
        </a:p>
      </dgm:t>
    </dgm:pt>
    <dgm:pt modelId="{1C35084B-92EA-46A9-8506-733C1BF7B86E}" type="sibTrans" cxnId="{D62558CB-3D5B-4741-A940-35C830EDB412}">
      <dgm:prSet/>
      <dgm:spPr/>
      <dgm:t>
        <a:bodyPr/>
        <a:lstStyle/>
        <a:p>
          <a:endParaRPr lang="ru-RU"/>
        </a:p>
      </dgm:t>
    </dgm:pt>
    <dgm:pt modelId="{65F712F4-C899-40FD-8BA3-349A179365E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письменному и устному переводу</a:t>
          </a:r>
        </a:p>
      </dgm:t>
    </dgm:pt>
    <dgm:pt modelId="{2749CDE1-2209-499C-BB8D-A878BD7DC327}" type="parTrans" cxnId="{BF757282-008A-4864-B9A5-CA804CEA52DC}">
      <dgm:prSet/>
      <dgm:spPr/>
      <dgm:t>
        <a:bodyPr/>
        <a:lstStyle/>
        <a:p>
          <a:endParaRPr lang="ru-RU"/>
        </a:p>
      </dgm:t>
    </dgm:pt>
    <dgm:pt modelId="{29E096BB-9DAC-4E13-A351-65D132CE9DE9}" type="sibTrans" cxnId="{BF757282-008A-4864-B9A5-CA804CEA52DC}">
      <dgm:prSet/>
      <dgm:spPr/>
      <dgm:t>
        <a:bodyPr/>
        <a:lstStyle/>
        <a:p>
          <a:endParaRPr lang="ru-RU"/>
        </a:p>
      </dgm:t>
    </dgm:pt>
    <dgm:pt modelId="{A68856FA-22DF-4372-A208-E7A4A7ED078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благоустройству ландшафта</a:t>
          </a:r>
        </a:p>
      </dgm:t>
    </dgm:pt>
    <dgm:pt modelId="{6155DFB0-77C4-4CDC-B305-04226092CE26}" type="parTrans" cxnId="{641D6F29-9FD6-4A39-B722-B4964FD750D5}">
      <dgm:prSet/>
      <dgm:spPr/>
      <dgm:t>
        <a:bodyPr/>
        <a:lstStyle/>
        <a:p>
          <a:endParaRPr lang="ru-RU"/>
        </a:p>
      </dgm:t>
    </dgm:pt>
    <dgm:pt modelId="{9AB7BD19-26A0-406A-8063-BFB12F4AD553}" type="sibTrans" cxnId="{641D6F29-9FD6-4A39-B722-B4964FD750D5}">
      <dgm:prSet/>
      <dgm:spPr/>
      <dgm:t>
        <a:bodyPr/>
        <a:lstStyle/>
        <a:p>
          <a:endParaRPr lang="ru-RU"/>
        </a:p>
      </dgm:t>
    </dgm:pt>
    <dgm:pt modelId="{864E4FBF-F4C6-497D-910B-8257FD348D1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упаковыванию товаров</a:t>
          </a:r>
        </a:p>
      </dgm:t>
    </dgm:pt>
    <dgm:pt modelId="{8D0F6C56-0A65-4E4F-B7C2-3157346D2D86}" type="parTrans" cxnId="{609D7AFA-F387-44DB-A136-E2D04A655FBB}">
      <dgm:prSet/>
      <dgm:spPr/>
      <dgm:t>
        <a:bodyPr/>
        <a:lstStyle/>
        <a:p>
          <a:endParaRPr lang="ru-RU"/>
        </a:p>
      </dgm:t>
    </dgm:pt>
    <dgm:pt modelId="{43F5923E-278A-4993-96D4-B0BEAE5A3612}" type="sibTrans" cxnId="{609D7AFA-F387-44DB-A136-E2D04A655FBB}">
      <dgm:prSet/>
      <dgm:spPr/>
      <dgm:t>
        <a:bodyPr/>
        <a:lstStyle/>
        <a:p>
          <a:endParaRPr lang="ru-RU"/>
        </a:p>
      </dgm:t>
    </dgm:pt>
    <dgm:pt modelId="{9BC4B0F2-C1AF-448C-AD36-2105010E95C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обслуживанию и музыкальному сопровождению банкетных мероприятий </a:t>
          </a:r>
        </a:p>
      </dgm:t>
    </dgm:pt>
    <dgm:pt modelId="{0C70DEBD-3C09-48A3-9B38-067F13ADF050}" type="parTrans" cxnId="{B0F7C344-3878-4F01-8CC2-B582B62460DA}">
      <dgm:prSet/>
      <dgm:spPr/>
      <dgm:t>
        <a:bodyPr/>
        <a:lstStyle/>
        <a:p>
          <a:endParaRPr lang="ru-RU"/>
        </a:p>
      </dgm:t>
    </dgm:pt>
    <dgm:pt modelId="{7583F073-4891-4133-A4C0-EC99559C21F5}" type="sibTrans" cxnId="{B0F7C344-3878-4F01-8CC2-B582B62460DA}">
      <dgm:prSet/>
      <dgm:spPr/>
      <dgm:t>
        <a:bodyPr/>
        <a:lstStyle/>
        <a:p>
          <a:endParaRPr lang="ru-RU"/>
        </a:p>
      </dgm:t>
    </dgm:pt>
    <dgm:pt modelId="{1CD962D2-F7F9-4560-B699-9B69FF1A96C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проведению фейерверков, световых и звуковых представлений </a:t>
          </a:r>
        </a:p>
      </dgm:t>
    </dgm:pt>
    <dgm:pt modelId="{F0B42401-0F11-4503-8EE6-12E5A1E5BE04}" type="parTrans" cxnId="{A3F8D6DE-5FF1-4266-AA67-A5E5674EB41B}">
      <dgm:prSet/>
      <dgm:spPr/>
      <dgm:t>
        <a:bodyPr/>
        <a:lstStyle/>
        <a:p>
          <a:endParaRPr lang="ru-RU"/>
        </a:p>
      </dgm:t>
    </dgm:pt>
    <dgm:pt modelId="{AB254048-292E-489B-9F10-0F11C8F6CCF9}" type="sibTrans" cxnId="{A3F8D6DE-5FF1-4266-AA67-A5E5674EB41B}">
      <dgm:prSet/>
      <dgm:spPr/>
      <dgm:t>
        <a:bodyPr/>
        <a:lstStyle/>
        <a:p>
          <a:endParaRPr lang="ru-RU"/>
        </a:p>
      </dgm:t>
    </dgm:pt>
    <dgm:pt modelId="{19B879AC-81D9-43B4-8604-693019EA9DF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дневному уходу за детьми и т.п.</a:t>
          </a:r>
        </a:p>
      </dgm:t>
    </dgm:pt>
    <dgm:pt modelId="{23230C8B-0295-4D50-9A70-A822784B0571}" type="parTrans" cxnId="{C184C47D-59C4-4407-A946-BE0D4C983CE2}">
      <dgm:prSet/>
      <dgm:spPr/>
      <dgm:t>
        <a:bodyPr/>
        <a:lstStyle/>
        <a:p>
          <a:endParaRPr lang="ru-RU"/>
        </a:p>
      </dgm:t>
    </dgm:pt>
    <dgm:pt modelId="{07E8B90C-C3D1-4F50-8C02-975E5922F434}" type="sibTrans" cxnId="{C184C47D-59C4-4407-A946-BE0D4C983CE2}">
      <dgm:prSet/>
      <dgm:spPr/>
      <dgm:t>
        <a:bodyPr/>
        <a:lstStyle/>
        <a:p>
          <a:endParaRPr lang="ru-RU"/>
        </a:p>
      </dgm:t>
    </dgm:pt>
    <dgm:pt modelId="{9B86B27A-6E8C-413C-880B-7CF24AAE7E2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rgbClr val="FF0000"/>
              </a:solidFill>
            </a:rPr>
            <a:t>НЕ ВХОДЯТ:</a:t>
          </a:r>
        </a:p>
      </dgm:t>
    </dgm:pt>
    <dgm:pt modelId="{BB6F7052-F2C2-4A85-91EA-10442BF2BE91}" type="parTrans" cxnId="{D7CA1303-1EE9-4515-BE49-2293BEAA3776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7674876B-03E6-47A5-8F20-2ED51824DE03}" type="sibTrans" cxnId="{D7CA1303-1EE9-4515-BE49-2293BEAA3776}">
      <dgm:prSet/>
      <dgm:spPr/>
      <dgm:t>
        <a:bodyPr/>
        <a:lstStyle/>
        <a:p>
          <a:endParaRPr lang="ru-RU"/>
        </a:p>
      </dgm:t>
    </dgm:pt>
    <dgm:pt modelId="{0BAC0DBD-2FB4-4161-AD27-D41B43E9364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стоимость эвакуации автомобиля на штрафстоянку за неправильную парковку</a:t>
          </a:r>
        </a:p>
      </dgm:t>
    </dgm:pt>
    <dgm:pt modelId="{929D85CC-EC57-482B-BB51-04F186396203}" type="parTrans" cxnId="{ACD02364-79FD-4C81-A016-32CD340C5DDE}">
      <dgm:prSet/>
      <dgm:spPr/>
      <dgm:t>
        <a:bodyPr/>
        <a:lstStyle/>
        <a:p>
          <a:endParaRPr lang="ru-RU"/>
        </a:p>
      </dgm:t>
    </dgm:pt>
    <dgm:pt modelId="{110C1EE2-AEAD-41F7-AB0D-30B766CFCA51}" type="sibTrans" cxnId="{ACD02364-79FD-4C81-A016-32CD340C5DDE}">
      <dgm:prSet/>
      <dgm:spPr/>
      <dgm:t>
        <a:bodyPr/>
        <a:lstStyle/>
        <a:p>
          <a:endParaRPr lang="ru-RU"/>
        </a:p>
      </dgm:t>
    </dgm:pt>
    <dgm:pt modelId="{976450F4-5FC9-4AFB-88E2-B92043747C3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стоимость услуг, выполненных по заказам больничных организаций, санаторно-курортных организаций, гостиниц и иных организаций (например, услуги прачечных для больниц и санаториев; помывка солдат срочной службы в бане) </a:t>
          </a:r>
        </a:p>
      </dgm:t>
    </dgm:pt>
    <dgm:pt modelId="{FC9816AB-1436-43AE-924C-914CD88752E4}" type="parTrans" cxnId="{83812527-DDEC-45AB-BC4E-53E0E0BE2ADA}">
      <dgm:prSet/>
      <dgm:spPr/>
      <dgm:t>
        <a:bodyPr/>
        <a:lstStyle/>
        <a:p>
          <a:endParaRPr lang="ru-RU"/>
        </a:p>
      </dgm:t>
    </dgm:pt>
    <dgm:pt modelId="{07EA6B6F-5C6A-4736-A892-CBBAB371633E}" type="sibTrans" cxnId="{83812527-DDEC-45AB-BC4E-53E0E0BE2ADA}">
      <dgm:prSet/>
      <dgm:spPr/>
      <dgm:t>
        <a:bodyPr/>
        <a:lstStyle/>
        <a:p>
          <a:endParaRPr lang="ru-RU"/>
        </a:p>
      </dgm:t>
    </dgm:pt>
    <dgm:pt modelId="{B5D1A382-3E96-432A-A678-7ADB721C30A2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стоимость услуг за счет средств бюджетов всех уровней</a:t>
          </a:r>
        </a:p>
      </dgm:t>
    </dgm:pt>
    <dgm:pt modelId="{8C621621-F492-4C9B-A01C-B0A918EEEA4E}" type="parTrans" cxnId="{5F8C93DC-687F-4924-8E3F-430BC767674E}">
      <dgm:prSet/>
      <dgm:spPr/>
      <dgm:t>
        <a:bodyPr/>
        <a:lstStyle/>
        <a:p>
          <a:endParaRPr lang="ru-RU"/>
        </a:p>
      </dgm:t>
    </dgm:pt>
    <dgm:pt modelId="{F5753F83-2719-4DBC-A5EC-5E1E8AE577BA}" type="sibTrans" cxnId="{5F8C93DC-687F-4924-8E3F-430BC767674E}">
      <dgm:prSet/>
      <dgm:spPr/>
      <dgm:t>
        <a:bodyPr/>
        <a:lstStyle/>
        <a:p>
          <a:endParaRPr lang="ru-RU"/>
        </a:p>
      </dgm:t>
    </dgm:pt>
    <dgm:pt modelId="{4E358886-040D-43AC-90C3-5450A007AB6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стоимость выполненных услуг, не оплаченных заказчиком (например, при отказе заказчика получить и оплатить уже выполненную услугу)</a:t>
          </a:r>
        </a:p>
      </dgm:t>
    </dgm:pt>
    <dgm:pt modelId="{020C65F5-B78F-4938-B696-BE22F0ED3FAF}" type="parTrans" cxnId="{EFD65E7A-E661-4682-B8AF-2503EEC9019C}">
      <dgm:prSet/>
      <dgm:spPr/>
      <dgm:t>
        <a:bodyPr/>
        <a:lstStyle/>
        <a:p>
          <a:endParaRPr lang="ru-RU"/>
        </a:p>
      </dgm:t>
    </dgm:pt>
    <dgm:pt modelId="{3B13B805-78ED-4AFE-8B51-43EA04858D76}" type="sibTrans" cxnId="{EFD65E7A-E661-4682-B8AF-2503EEC9019C}">
      <dgm:prSet/>
      <dgm:spPr/>
      <dgm:t>
        <a:bodyPr/>
        <a:lstStyle/>
        <a:p>
          <a:endParaRPr lang="ru-RU"/>
        </a:p>
      </dgm:t>
    </dgm:pt>
    <dgm:pt modelId="{9F0390D2-4BCA-4841-8FE7-B7E7508DEF5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стоимость услуг по заправке и доставке населению газовых баллонов на регулярной основе, стоимость сжиженного газа, учитываемых в составе коммунальных услуг (газоснабжение)</a:t>
          </a:r>
        </a:p>
      </dgm:t>
    </dgm:pt>
    <dgm:pt modelId="{542E930B-913B-4E1D-AF2C-91B7A018E3EE}" type="parTrans" cxnId="{86A25307-61E3-448D-9F9F-589A53A7F57B}">
      <dgm:prSet/>
      <dgm:spPr/>
      <dgm:t>
        <a:bodyPr/>
        <a:lstStyle/>
        <a:p>
          <a:endParaRPr lang="ru-RU"/>
        </a:p>
      </dgm:t>
    </dgm:pt>
    <dgm:pt modelId="{056D9953-95FC-4E79-BA5C-0FF4BDDDDC1B}" type="sibTrans" cxnId="{86A25307-61E3-448D-9F9F-589A53A7F57B}">
      <dgm:prSet/>
      <dgm:spPr/>
      <dgm:t>
        <a:bodyPr/>
        <a:lstStyle/>
        <a:p>
          <a:endParaRPr lang="ru-RU"/>
        </a:p>
      </dgm:t>
    </dgm:pt>
    <dgm:pt modelId="{F9D16C5A-5A1C-4B9D-A3FA-BB0EDE4BE1BA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2BB252-75AD-4A89-8E70-F37E3B6B950B}" type="pres">
      <dgm:prSet presAssocID="{A02DA220-ECDC-43BE-B551-1A12A560450E}" presName="root" presStyleCnt="0"/>
      <dgm:spPr/>
    </dgm:pt>
    <dgm:pt modelId="{C6275DCD-B2F4-4447-8574-1E9FBB0FC0CB}" type="pres">
      <dgm:prSet presAssocID="{A02DA220-ECDC-43BE-B551-1A12A560450E}" presName="rootComposite" presStyleCnt="0"/>
      <dgm:spPr/>
    </dgm:pt>
    <dgm:pt modelId="{F287D145-0F0E-4136-A953-2F5943505071}" type="pres">
      <dgm:prSet presAssocID="{A02DA220-ECDC-43BE-B551-1A12A560450E}" presName="rootText" presStyleLbl="node1" presStyleIdx="0" presStyleCnt="1" custScaleX="1993187" custScaleY="123009" custLinFactY="-15688" custLinFactNeighborX="-709" custLinFactNeighborY="-100000"/>
      <dgm:spPr/>
      <dgm:t>
        <a:bodyPr/>
        <a:lstStyle/>
        <a:p>
          <a:endParaRPr lang="ru-RU"/>
        </a:p>
      </dgm:t>
    </dgm:pt>
    <dgm:pt modelId="{C9F24EBD-B5E2-4E45-963C-54156F4A9EF0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AEE0BCE8-8CC7-4634-B32B-232ABE7F20E9}" type="pres">
      <dgm:prSet presAssocID="{A02DA220-ECDC-43BE-B551-1A12A560450E}" presName="childShape" presStyleCnt="0"/>
      <dgm:spPr/>
    </dgm:pt>
    <dgm:pt modelId="{8728034F-A70E-4DAF-895E-34C3DF676D1E}" type="pres">
      <dgm:prSet presAssocID="{A1906D2F-67A7-4602-BF38-CC2BCF29DDD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3E20620-62F0-47C7-9AEC-ACF8CC126C18}" type="pres">
      <dgm:prSet presAssocID="{627F9D6F-7DCD-4D61-82D9-34B044C8F6BD}" presName="childText" presStyleLbl="bgAcc1" presStyleIdx="0" presStyleCnt="2" custScaleX="2000000" custScaleY="612437" custLinFactNeighborX="886" custLinFactNeighborY="-1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6354-824A-4614-85E4-E3AFCF11F8BD}" type="pres">
      <dgm:prSet presAssocID="{BB6F7052-F2C2-4A85-91EA-10442BF2BE9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993AB24-2E32-4635-8B52-BFAB37BE9809}" type="pres">
      <dgm:prSet presAssocID="{9B86B27A-6E8C-413C-880B-7CF24AAE7E2C}" presName="childText" presStyleLbl="bgAcc1" presStyleIdx="1" presStyleCnt="2" custScaleX="2000000" custScaleY="620294" custLinFactNeighborX="886" custLinFactNeighborY="-7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C742A-3F89-4EC1-A2FC-B32362B2BA77}" srcId="{627F9D6F-7DCD-4D61-82D9-34B044C8F6BD}" destId="{3BD5E639-885B-4AB1-8A17-A96A3343136C}" srcOrd="0" destOrd="0" parTransId="{3D9F4848-6A33-4ADD-BD58-36C1130A2363}" sibTransId="{F03EDFEE-7E9B-4536-99DE-8CC3273460B7}"/>
    <dgm:cxn modelId="{3834AB6F-5D27-4A16-A9A8-B6053B8695CD}" type="presOf" srcId="{A02DA220-ECDC-43BE-B551-1A12A560450E}" destId="{F287D145-0F0E-4136-A953-2F5943505071}" srcOrd="0" destOrd="0" presId="urn:microsoft.com/office/officeart/2005/8/layout/hierarchy3"/>
    <dgm:cxn modelId="{AED94852-3E94-4B37-939F-FDE9D6529817}" type="presOf" srcId="{3BD5E639-885B-4AB1-8A17-A96A3343136C}" destId="{43E20620-62F0-47C7-9AEC-ACF8CC126C18}" srcOrd="0" destOrd="1" presId="urn:microsoft.com/office/officeart/2005/8/layout/hierarchy3"/>
    <dgm:cxn modelId="{8EA18962-7122-47FC-9250-F34F77A55301}" type="presOf" srcId="{864E4FBF-F4C6-497D-910B-8257FD348D14}" destId="{43E20620-62F0-47C7-9AEC-ACF8CC126C18}" srcOrd="0" destOrd="5" presId="urn:microsoft.com/office/officeart/2005/8/layout/hierarchy3"/>
    <dgm:cxn modelId="{B0F7C344-3878-4F01-8CC2-B582B62460DA}" srcId="{627F9D6F-7DCD-4D61-82D9-34B044C8F6BD}" destId="{9BC4B0F2-C1AF-448C-AD36-2105010E95CD}" srcOrd="5" destOrd="0" parTransId="{0C70DEBD-3C09-48A3-9B38-067F13ADF050}" sibTransId="{7583F073-4891-4133-A4C0-EC99559C21F5}"/>
    <dgm:cxn modelId="{3B013DDC-3E35-43CC-B766-CA1C1583AAFF}" type="presOf" srcId="{9F0390D2-4BCA-4841-8FE7-B7E7508DEF59}" destId="{E993AB24-2E32-4635-8B52-BFAB37BE9809}" srcOrd="0" destOrd="1" presId="urn:microsoft.com/office/officeart/2005/8/layout/hierarchy3"/>
    <dgm:cxn modelId="{084B913B-90D0-4BE2-ADEF-721BD2EC86EB}" type="presOf" srcId="{A68856FA-22DF-4372-A208-E7A4A7ED0784}" destId="{43E20620-62F0-47C7-9AEC-ACF8CC126C18}" srcOrd="0" destOrd="4" presId="urn:microsoft.com/office/officeart/2005/8/layout/hierarchy3"/>
    <dgm:cxn modelId="{A3F8D6DE-5FF1-4266-AA67-A5E5674EB41B}" srcId="{627F9D6F-7DCD-4D61-82D9-34B044C8F6BD}" destId="{1CD962D2-F7F9-4560-B699-9B69FF1A96C9}" srcOrd="6" destOrd="0" parTransId="{F0B42401-0F11-4503-8EE6-12E5A1E5BE04}" sibTransId="{AB254048-292E-489B-9F10-0F11C8F6CCF9}"/>
    <dgm:cxn modelId="{83812527-DDEC-45AB-BC4E-53E0E0BE2ADA}" srcId="{9B86B27A-6E8C-413C-880B-7CF24AAE7E2C}" destId="{976450F4-5FC9-4AFB-88E2-B92043747C3D}" srcOrd="2" destOrd="0" parTransId="{FC9816AB-1436-43AE-924C-914CD88752E4}" sibTransId="{07EA6B6F-5C6A-4736-A892-CBBAB371633E}"/>
    <dgm:cxn modelId="{65290627-4356-4FDB-821E-1A7314341299}" type="presOf" srcId="{976450F4-5FC9-4AFB-88E2-B92043747C3D}" destId="{E993AB24-2E32-4635-8B52-BFAB37BE9809}" srcOrd="0" destOrd="3" presId="urn:microsoft.com/office/officeart/2005/8/layout/hierarchy3"/>
    <dgm:cxn modelId="{A51BF243-A9CA-4DB2-8305-3112705C7381}" type="presOf" srcId="{A1906D2F-67A7-4602-BF38-CC2BCF29DDD1}" destId="{8728034F-A70E-4DAF-895E-34C3DF676D1E}" srcOrd="0" destOrd="0" presId="urn:microsoft.com/office/officeart/2005/8/layout/hierarchy3"/>
    <dgm:cxn modelId="{3856BD73-68EF-401A-949F-A0709CE9FCCE}" type="presOf" srcId="{4E358886-040D-43AC-90C3-5450A007AB6A}" destId="{E993AB24-2E32-4635-8B52-BFAB37BE9809}" srcOrd="0" destOrd="5" presId="urn:microsoft.com/office/officeart/2005/8/layout/hierarchy3"/>
    <dgm:cxn modelId="{609D7AFA-F387-44DB-A136-E2D04A655FBB}" srcId="{627F9D6F-7DCD-4D61-82D9-34B044C8F6BD}" destId="{864E4FBF-F4C6-497D-910B-8257FD348D14}" srcOrd="4" destOrd="0" parTransId="{8D0F6C56-0A65-4E4F-B7C2-3157346D2D86}" sibTransId="{43F5923E-278A-4993-96D4-B0BEAE5A3612}"/>
    <dgm:cxn modelId="{73048890-B213-4BA8-9B99-C5FBB7EE500F}" type="presOf" srcId="{65F712F4-C899-40FD-8BA3-349A179365E4}" destId="{43E20620-62F0-47C7-9AEC-ACF8CC126C18}" srcOrd="0" destOrd="3" presId="urn:microsoft.com/office/officeart/2005/8/layout/hierarchy3"/>
    <dgm:cxn modelId="{D62558CB-3D5B-4741-A940-35C830EDB412}" srcId="{627F9D6F-7DCD-4D61-82D9-34B044C8F6BD}" destId="{37EB673A-645B-4A14-B1F2-0DF101534069}" srcOrd="1" destOrd="0" parTransId="{B034E5E4-5539-424F-B059-6064CF9C5909}" sibTransId="{1C35084B-92EA-46A9-8506-733C1BF7B86E}"/>
    <dgm:cxn modelId="{DC14D8E1-B70F-4AE1-A45A-BB421FB1E961}" type="presOf" srcId="{BB6F7052-F2C2-4A85-91EA-10442BF2BE91}" destId="{5B7F6354-824A-4614-85E4-E3AFCF11F8BD}" srcOrd="0" destOrd="0" presId="urn:microsoft.com/office/officeart/2005/8/layout/hierarchy3"/>
    <dgm:cxn modelId="{8998A6BF-1B4E-440A-B8A2-803C71D07BE3}" type="presOf" srcId="{1CD962D2-F7F9-4560-B699-9B69FF1A96C9}" destId="{43E20620-62F0-47C7-9AEC-ACF8CC126C18}" srcOrd="0" destOrd="7" presId="urn:microsoft.com/office/officeart/2005/8/layout/hierarchy3"/>
    <dgm:cxn modelId="{8C841D05-97A3-43A3-A4CF-9C44023CD498}" type="presOf" srcId="{9B86B27A-6E8C-413C-880B-7CF24AAE7E2C}" destId="{E993AB24-2E32-4635-8B52-BFAB37BE9809}" srcOrd="0" destOrd="0" presId="urn:microsoft.com/office/officeart/2005/8/layout/hierarchy3"/>
    <dgm:cxn modelId="{1E37161E-DEBA-424A-9E21-78215AF4F68C}" type="presOf" srcId="{37EB673A-645B-4A14-B1F2-0DF101534069}" destId="{43E20620-62F0-47C7-9AEC-ACF8CC126C18}" srcOrd="0" destOrd="2" presId="urn:microsoft.com/office/officeart/2005/8/layout/hierarchy3"/>
    <dgm:cxn modelId="{599194DE-0BD4-4336-B10B-DBE3AD5CDE17}" type="presOf" srcId="{9BC4B0F2-C1AF-448C-AD36-2105010E95CD}" destId="{43E20620-62F0-47C7-9AEC-ACF8CC126C18}" srcOrd="0" destOrd="6" presId="urn:microsoft.com/office/officeart/2005/8/layout/hierarchy3"/>
    <dgm:cxn modelId="{5F8C93DC-687F-4924-8E3F-430BC767674E}" srcId="{9B86B27A-6E8C-413C-880B-7CF24AAE7E2C}" destId="{B5D1A382-3E96-432A-A678-7ADB721C30A2}" srcOrd="3" destOrd="0" parTransId="{8C621621-F492-4C9B-A01C-B0A918EEEA4E}" sibTransId="{F5753F83-2719-4DBC-A5EC-5E1E8AE577BA}"/>
    <dgm:cxn modelId="{86A25307-61E3-448D-9F9F-589A53A7F57B}" srcId="{9B86B27A-6E8C-413C-880B-7CF24AAE7E2C}" destId="{9F0390D2-4BCA-4841-8FE7-B7E7508DEF59}" srcOrd="0" destOrd="0" parTransId="{542E930B-913B-4E1D-AF2C-91B7A018E3EE}" sibTransId="{056D9953-95FC-4E79-BA5C-0FF4BDDDDC1B}"/>
    <dgm:cxn modelId="{C184C47D-59C4-4407-A946-BE0D4C983CE2}" srcId="{627F9D6F-7DCD-4D61-82D9-34B044C8F6BD}" destId="{19B879AC-81D9-43B4-8604-693019EA9DFB}" srcOrd="7" destOrd="0" parTransId="{23230C8B-0295-4D50-9A70-A822784B0571}" sibTransId="{07E8B90C-C3D1-4F50-8C02-975E5922F434}"/>
    <dgm:cxn modelId="{641D6F29-9FD6-4A39-B722-B4964FD750D5}" srcId="{627F9D6F-7DCD-4D61-82D9-34B044C8F6BD}" destId="{A68856FA-22DF-4372-A208-E7A4A7ED0784}" srcOrd="3" destOrd="0" parTransId="{6155DFB0-77C4-4CDC-B305-04226092CE26}" sibTransId="{9AB7BD19-26A0-406A-8063-BFB12F4AD553}"/>
    <dgm:cxn modelId="{D7CA1303-1EE9-4515-BE49-2293BEAA3776}" srcId="{A02DA220-ECDC-43BE-B551-1A12A560450E}" destId="{9B86B27A-6E8C-413C-880B-7CF24AAE7E2C}" srcOrd="1" destOrd="0" parTransId="{BB6F7052-F2C2-4A85-91EA-10442BF2BE91}" sibTransId="{7674876B-03E6-47A5-8F20-2ED51824DE03}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6ACA00BD-6BBF-4C00-8D56-E591AAFC4B41}" type="presOf" srcId="{66001D04-B4E4-4025-A5F8-EC3C8B6B38F9}" destId="{F9D16C5A-5A1C-4B9D-A3FA-BB0EDE4BE1BA}" srcOrd="0" destOrd="0" presId="urn:microsoft.com/office/officeart/2005/8/layout/hierarchy3"/>
    <dgm:cxn modelId="{BF757282-008A-4864-B9A5-CA804CEA52DC}" srcId="{627F9D6F-7DCD-4D61-82D9-34B044C8F6BD}" destId="{65F712F4-C899-40FD-8BA3-349A179365E4}" srcOrd="2" destOrd="0" parTransId="{2749CDE1-2209-499C-BB8D-A878BD7DC327}" sibTransId="{29E096BB-9DAC-4E13-A351-65D132CE9DE9}"/>
    <dgm:cxn modelId="{D0B92FBC-7DB7-4942-A3CD-EC6067A85714}" type="presOf" srcId="{A02DA220-ECDC-43BE-B551-1A12A560450E}" destId="{C9F24EBD-B5E2-4E45-963C-54156F4A9EF0}" srcOrd="1" destOrd="0" presId="urn:microsoft.com/office/officeart/2005/8/layout/hierarchy3"/>
    <dgm:cxn modelId="{35172DA6-D60A-415C-8E16-464D1B24D220}" type="presOf" srcId="{627F9D6F-7DCD-4D61-82D9-34B044C8F6BD}" destId="{43E20620-62F0-47C7-9AEC-ACF8CC126C18}" srcOrd="0" destOrd="0" presId="urn:microsoft.com/office/officeart/2005/8/layout/hierarchy3"/>
    <dgm:cxn modelId="{234E3967-F5DA-45CA-B7E4-A6F8D3FD59F0}" type="presOf" srcId="{19B879AC-81D9-43B4-8604-693019EA9DFB}" destId="{43E20620-62F0-47C7-9AEC-ACF8CC126C18}" srcOrd="0" destOrd="8" presId="urn:microsoft.com/office/officeart/2005/8/layout/hierarchy3"/>
    <dgm:cxn modelId="{ACD02364-79FD-4C81-A016-32CD340C5DDE}" srcId="{9B86B27A-6E8C-413C-880B-7CF24AAE7E2C}" destId="{0BAC0DBD-2FB4-4161-AD27-D41B43E9364A}" srcOrd="1" destOrd="0" parTransId="{929D85CC-EC57-482B-BB51-04F186396203}" sibTransId="{110C1EE2-AEAD-41F7-AB0D-30B766CFCA51}"/>
    <dgm:cxn modelId="{777227A0-E1DD-4B4E-86D2-6198008B7149}" type="presOf" srcId="{B5D1A382-3E96-432A-A678-7ADB721C30A2}" destId="{E993AB24-2E32-4635-8B52-BFAB37BE9809}" srcOrd="0" destOrd="4" presId="urn:microsoft.com/office/officeart/2005/8/layout/hierarchy3"/>
    <dgm:cxn modelId="{4006DFA6-1E89-44F5-B715-C6D35AF1DE41}" srcId="{A02DA220-ECDC-43BE-B551-1A12A560450E}" destId="{627F9D6F-7DCD-4D61-82D9-34B044C8F6BD}" srcOrd="0" destOrd="0" parTransId="{A1906D2F-67A7-4602-BF38-CC2BCF29DDD1}" sibTransId="{4129F350-58ED-45D2-A2C1-24A79971444D}"/>
    <dgm:cxn modelId="{EFD65E7A-E661-4682-B8AF-2503EEC9019C}" srcId="{9B86B27A-6E8C-413C-880B-7CF24AAE7E2C}" destId="{4E358886-040D-43AC-90C3-5450A007AB6A}" srcOrd="4" destOrd="0" parTransId="{020C65F5-B78F-4938-B696-BE22F0ED3FAF}" sibTransId="{3B13B805-78ED-4AFE-8B51-43EA04858D76}"/>
    <dgm:cxn modelId="{24F5AC90-C223-409E-9092-983891A066DD}" type="presOf" srcId="{0BAC0DBD-2FB4-4161-AD27-D41B43E9364A}" destId="{E993AB24-2E32-4635-8B52-BFAB37BE9809}" srcOrd="0" destOrd="2" presId="urn:microsoft.com/office/officeart/2005/8/layout/hierarchy3"/>
    <dgm:cxn modelId="{0126DE3E-02B2-4970-B341-E200DAA30704}" type="presParOf" srcId="{F9D16C5A-5A1C-4B9D-A3FA-BB0EDE4BE1BA}" destId="{862BB252-75AD-4A89-8E70-F37E3B6B950B}" srcOrd="0" destOrd="0" presId="urn:microsoft.com/office/officeart/2005/8/layout/hierarchy3"/>
    <dgm:cxn modelId="{0B731C73-91C0-43AE-91B8-6E77D83CDCBD}" type="presParOf" srcId="{862BB252-75AD-4A89-8E70-F37E3B6B950B}" destId="{C6275DCD-B2F4-4447-8574-1E9FBB0FC0CB}" srcOrd="0" destOrd="0" presId="urn:microsoft.com/office/officeart/2005/8/layout/hierarchy3"/>
    <dgm:cxn modelId="{EE76B051-2662-4479-AB03-42C194A9E353}" type="presParOf" srcId="{C6275DCD-B2F4-4447-8574-1E9FBB0FC0CB}" destId="{F287D145-0F0E-4136-A953-2F5943505071}" srcOrd="0" destOrd="0" presId="urn:microsoft.com/office/officeart/2005/8/layout/hierarchy3"/>
    <dgm:cxn modelId="{601D0A82-C750-4EB7-AB55-18AD2F28F6C3}" type="presParOf" srcId="{C6275DCD-B2F4-4447-8574-1E9FBB0FC0CB}" destId="{C9F24EBD-B5E2-4E45-963C-54156F4A9EF0}" srcOrd="1" destOrd="0" presId="urn:microsoft.com/office/officeart/2005/8/layout/hierarchy3"/>
    <dgm:cxn modelId="{BD384507-08FD-4F13-B5D5-B1FB92E1D652}" type="presParOf" srcId="{862BB252-75AD-4A89-8E70-F37E3B6B950B}" destId="{AEE0BCE8-8CC7-4634-B32B-232ABE7F20E9}" srcOrd="1" destOrd="0" presId="urn:microsoft.com/office/officeart/2005/8/layout/hierarchy3"/>
    <dgm:cxn modelId="{20F12B0E-0644-4BAD-9197-89A68789C2DC}" type="presParOf" srcId="{AEE0BCE8-8CC7-4634-B32B-232ABE7F20E9}" destId="{8728034F-A70E-4DAF-895E-34C3DF676D1E}" srcOrd="0" destOrd="0" presId="urn:microsoft.com/office/officeart/2005/8/layout/hierarchy3"/>
    <dgm:cxn modelId="{6F472988-75DF-4524-8D0F-4F9603345B95}" type="presParOf" srcId="{AEE0BCE8-8CC7-4634-B32B-232ABE7F20E9}" destId="{43E20620-62F0-47C7-9AEC-ACF8CC126C18}" srcOrd="1" destOrd="0" presId="urn:microsoft.com/office/officeart/2005/8/layout/hierarchy3"/>
    <dgm:cxn modelId="{41E69389-1952-406D-BA41-57969A24ECBF}" type="presParOf" srcId="{AEE0BCE8-8CC7-4634-B32B-232ABE7F20E9}" destId="{5B7F6354-824A-4614-85E4-E3AFCF11F8BD}" srcOrd="2" destOrd="0" presId="urn:microsoft.com/office/officeart/2005/8/layout/hierarchy3"/>
    <dgm:cxn modelId="{9694C85A-67AE-4183-B97C-C72EFF102FDD}" type="presParOf" srcId="{AEE0BCE8-8CC7-4634-B32B-232ABE7F20E9}" destId="{E993AB24-2E32-4635-8B52-BFAB37BE98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3F5664-8D27-4942-A974-D044AE6C819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72860-B1C4-4493-A85B-AF6A6DE24737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ВХОДЯТ: </a:t>
          </a:r>
          <a:endParaRPr lang="ru-RU" sz="1400" b="1" dirty="0"/>
        </a:p>
      </dgm:t>
    </dgm:pt>
    <dgm:pt modelId="{A609908A-4F8D-454F-9365-BBDC13C0B774}" type="parTrans" cxnId="{8C9735EF-DA72-4DE1-8AB4-A57724E4BECF}">
      <dgm:prSet/>
      <dgm:spPr/>
      <dgm:t>
        <a:bodyPr/>
        <a:lstStyle/>
        <a:p>
          <a:endParaRPr lang="ru-RU"/>
        </a:p>
      </dgm:t>
    </dgm:pt>
    <dgm:pt modelId="{4D824B31-1CF9-48E9-8D46-D8636C0672DC}" type="sibTrans" cxnId="{8C9735EF-DA72-4DE1-8AB4-A57724E4BECF}">
      <dgm:prSet/>
      <dgm:spPr/>
      <dgm:t>
        <a:bodyPr/>
        <a:lstStyle/>
        <a:p>
          <a:endParaRPr lang="ru-RU"/>
        </a:p>
      </dgm:t>
    </dgm:pt>
    <dgm:pt modelId="{05212B22-FE0B-4330-843D-6BB601CDA0F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по перевозке грузов для населения</a:t>
          </a:r>
        </a:p>
      </dgm:t>
    </dgm:pt>
    <dgm:pt modelId="{9500E577-98A2-41A8-9880-92E7F41D68EA}" type="parTrans" cxnId="{5CB03272-FBA9-495C-9FFE-EF1DF678CECF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C13BFA65-109D-438C-BCA8-BB7B1F2EA868}" type="sibTrans" cxnId="{5CB03272-FBA9-495C-9FFE-EF1DF678CECF}">
      <dgm:prSet/>
      <dgm:spPr/>
      <dgm:t>
        <a:bodyPr/>
        <a:lstStyle/>
        <a:p>
          <a:endParaRPr lang="ru-RU"/>
        </a:p>
      </dgm:t>
    </dgm:pt>
    <dgm:pt modelId="{ADF3F96C-534A-4DC4-97C3-96183BBDE9A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транспортной экспедиции и прочие услуги, связанные с оформлением перевозочных документов, обработкой грузов и предоставлением информации о перевозках</a:t>
          </a:r>
        </a:p>
      </dgm:t>
    </dgm:pt>
    <dgm:pt modelId="{D38B7EF7-00D0-457F-9230-47217AB8472A}" type="parTrans" cxnId="{E6CC2C86-4577-46C6-95C5-174A04924F3C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6C837C0D-8868-4E52-8358-A7EFC7FA2730}" type="sibTrans" cxnId="{E6CC2C86-4577-46C6-95C5-174A04924F3C}">
      <dgm:prSet/>
      <dgm:spPr/>
      <dgm:t>
        <a:bodyPr/>
        <a:lstStyle/>
        <a:p>
          <a:endParaRPr lang="ru-RU"/>
        </a:p>
      </dgm:t>
    </dgm:pt>
    <dgm:pt modelId="{E944DF5B-E79D-484D-B55F-B4AA9329F85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стоимость дополнительных услуг на всех видах транспорта (предоставление постельного белья, справочное обслуживание, услуги носильщиков, камер хранения, комнат отдыха и так далее)</a:t>
          </a:r>
        </a:p>
      </dgm:t>
    </dgm:pt>
    <dgm:pt modelId="{D6C99ABE-8AF6-435E-A49F-89ACCA258088}" type="parTrans" cxnId="{AEC4A3F6-05E2-4CE2-835B-198EFF8E1DF1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7F623116-FBB5-4ABA-98C3-E31BA949A3CC}" type="sibTrans" cxnId="{AEC4A3F6-05E2-4CE2-835B-198EFF8E1DF1}">
      <dgm:prSet/>
      <dgm:spPr/>
      <dgm:t>
        <a:bodyPr/>
        <a:lstStyle/>
        <a:p>
          <a:endParaRPr lang="ru-RU"/>
        </a:p>
      </dgm:t>
    </dgm:pt>
    <dgm:pt modelId="{17EBB3FA-97F2-4977-AFAA-69242FC51D7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размер комиссионного сбора от предварительной продажи билетов, стоимость бронирования билетов на все виды транспорта, доставки билетов на дом</a:t>
          </a:r>
        </a:p>
      </dgm:t>
    </dgm:pt>
    <dgm:pt modelId="{0ABFC25C-9E99-4D7F-8259-9B2336B2B2C0}" type="parTrans" cxnId="{43134A70-CF96-40DB-A64B-CD6768008B05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BF94DAA2-BF51-4315-B2FB-38F5EAAE52CA}" type="sibTrans" cxnId="{43134A70-CF96-40DB-A64B-CD6768008B05}">
      <dgm:prSet/>
      <dgm:spPr/>
      <dgm:t>
        <a:bodyPr/>
        <a:lstStyle/>
        <a:p>
          <a:endParaRPr lang="ru-RU"/>
        </a:p>
      </dgm:t>
    </dgm:pt>
    <dgm:pt modelId="{5E10CF0C-2DBA-4B86-9766-D29C178E64DF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по аренде легковых автомобилей с водителем</a:t>
          </a:r>
        </a:p>
      </dgm:t>
    </dgm:pt>
    <dgm:pt modelId="{EC1785DF-EF75-4A64-9BB1-69520448080A}" type="parTrans" cxnId="{49BF1875-8F25-4CF5-809E-5E4DD5068F45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ADC6A460-FB88-40DB-AC43-C3F1C65DD199}" type="sibTrans" cxnId="{49BF1875-8F25-4CF5-809E-5E4DD5068F45}">
      <dgm:prSet/>
      <dgm:spPr/>
      <dgm:t>
        <a:bodyPr/>
        <a:lstStyle/>
        <a:p>
          <a:endParaRPr lang="ru-RU"/>
        </a:p>
      </dgm:t>
    </dgm:pt>
    <dgm:pt modelId="{346292B0-D9BB-4A73-B190-63398482C3C1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по перевозке пассажиров </a:t>
          </a:r>
          <a:endParaRPr lang="ru-RU" sz="1100" dirty="0"/>
        </a:p>
      </dgm:t>
    </dgm:pt>
    <dgm:pt modelId="{6997B245-B9EE-44E7-8095-E17978757523}" type="sibTrans" cxnId="{6597C2D4-60BD-4EB5-99E7-F8732CDCD2F5}">
      <dgm:prSet/>
      <dgm:spPr/>
      <dgm:t>
        <a:bodyPr/>
        <a:lstStyle/>
        <a:p>
          <a:endParaRPr lang="ru-RU"/>
        </a:p>
      </dgm:t>
    </dgm:pt>
    <dgm:pt modelId="{EFD27067-FBD7-4570-AC36-8846C682877E}" type="parTrans" cxnId="{6597C2D4-60BD-4EB5-99E7-F8732CDCD2F5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6CB68FFD-D890-419E-A879-1631035CB7E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услуги платных стоянок, парковок транспортных средств </a:t>
          </a:r>
        </a:p>
      </dgm:t>
    </dgm:pt>
    <dgm:pt modelId="{4782C008-1003-47DC-B91C-79299015818D}" type="sibTrans" cxnId="{3EC872C7-0612-487C-A654-D3ACEEDAB9AE}">
      <dgm:prSet/>
      <dgm:spPr/>
      <dgm:t>
        <a:bodyPr/>
        <a:lstStyle/>
        <a:p>
          <a:endParaRPr lang="ru-RU"/>
        </a:p>
      </dgm:t>
    </dgm:pt>
    <dgm:pt modelId="{3E3690A0-303A-453B-BB85-6064C733C986}" type="parTrans" cxnId="{3EC872C7-0612-487C-A654-D3ACEEDAB9AE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22178F75-C996-45AD-831F-FFADA04340E1}" type="pres">
      <dgm:prSet presAssocID="{DD3F5664-8D27-4942-A974-D044AE6C81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06621C-4E99-48C3-9D17-CA38284D049D}" type="pres">
      <dgm:prSet presAssocID="{23972860-B1C4-4493-A85B-AF6A6DE24737}" presName="root" presStyleCnt="0"/>
      <dgm:spPr/>
    </dgm:pt>
    <dgm:pt modelId="{56E092A6-A4E3-456C-89DA-1345B3E4A80A}" type="pres">
      <dgm:prSet presAssocID="{23972860-B1C4-4493-A85B-AF6A6DE24737}" presName="rootComposite" presStyleCnt="0"/>
      <dgm:spPr/>
    </dgm:pt>
    <dgm:pt modelId="{7DF58848-6AC6-4138-B42C-A5734CB361DE}" type="pres">
      <dgm:prSet presAssocID="{23972860-B1C4-4493-A85B-AF6A6DE24737}" presName="rootText" presStyleLbl="node1" presStyleIdx="0" presStyleCnt="1" custScaleX="2000000" custScaleY="129700" custLinFactX="-100000" custLinFactNeighborX="-141212" custLinFactNeighborY="6703"/>
      <dgm:spPr/>
      <dgm:t>
        <a:bodyPr/>
        <a:lstStyle/>
        <a:p>
          <a:endParaRPr lang="ru-RU"/>
        </a:p>
      </dgm:t>
    </dgm:pt>
    <dgm:pt modelId="{3303F365-739A-4D30-963D-5A4803B5DAF9}" type="pres">
      <dgm:prSet presAssocID="{23972860-B1C4-4493-A85B-AF6A6DE247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B386F83-CC5B-4C62-8CD2-755F526AAD7F}" type="pres">
      <dgm:prSet presAssocID="{23972860-B1C4-4493-A85B-AF6A6DE24737}" presName="childShape" presStyleCnt="0"/>
      <dgm:spPr/>
    </dgm:pt>
    <dgm:pt modelId="{08BCEBD9-06D7-4C2C-86E7-C54B90FE1A76}" type="pres">
      <dgm:prSet presAssocID="{EFD27067-FBD7-4570-AC36-8846C682877E}" presName="Name13" presStyleLbl="parChTrans1D2" presStyleIdx="0" presStyleCnt="7"/>
      <dgm:spPr/>
      <dgm:t>
        <a:bodyPr/>
        <a:lstStyle/>
        <a:p>
          <a:endParaRPr lang="ru-RU"/>
        </a:p>
      </dgm:t>
    </dgm:pt>
    <dgm:pt modelId="{B789031F-E6F5-48E2-971C-38CCF1A9990A}" type="pres">
      <dgm:prSet presAssocID="{346292B0-D9BB-4A73-B190-63398482C3C1}" presName="childText" presStyleLbl="bgAcc1" presStyleIdx="0" presStyleCnt="7" custScaleX="1984905" custScaleY="159308" custLinFactNeighborX="89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026F-884D-46B4-AC43-A86E92E52DB9}" type="pres">
      <dgm:prSet presAssocID="{9500E577-98A2-41A8-9880-92E7F41D68EA}" presName="Name13" presStyleLbl="parChTrans1D2" presStyleIdx="1" presStyleCnt="7"/>
      <dgm:spPr/>
      <dgm:t>
        <a:bodyPr/>
        <a:lstStyle/>
        <a:p>
          <a:endParaRPr lang="ru-RU"/>
        </a:p>
      </dgm:t>
    </dgm:pt>
    <dgm:pt modelId="{6EC21C64-C143-4FBC-91EC-6EA70920ABD7}" type="pres">
      <dgm:prSet presAssocID="{05212B22-FE0B-4330-843D-6BB601CDA0F8}" presName="childText" presStyleLbl="bgAcc1" presStyleIdx="1" presStyleCnt="7" custScaleX="2000000" custScaleY="13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684F7-EC7D-41F8-9862-F7432188DB29}" type="pres">
      <dgm:prSet presAssocID="{D38B7EF7-00D0-457F-9230-47217AB8472A}" presName="Name13" presStyleLbl="parChTrans1D2" presStyleIdx="2" presStyleCnt="7"/>
      <dgm:spPr/>
      <dgm:t>
        <a:bodyPr/>
        <a:lstStyle/>
        <a:p>
          <a:endParaRPr lang="ru-RU"/>
        </a:p>
      </dgm:t>
    </dgm:pt>
    <dgm:pt modelId="{14BD2468-BB0A-4A65-ADA3-2BE6BE895480}" type="pres">
      <dgm:prSet presAssocID="{ADF3F96C-534A-4DC4-97C3-96183BBDE9AB}" presName="childText" presStyleLbl="bgAcc1" presStyleIdx="2" presStyleCnt="7" custScaleX="2000000" custScaleY="14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A7851-2573-4BE6-BDA2-219763D05573}" type="pres">
      <dgm:prSet presAssocID="{D6C99ABE-8AF6-435E-A49F-89ACCA258088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8158583-2C0C-4B4F-B53E-2CE1496F6AE3}" type="pres">
      <dgm:prSet presAssocID="{E944DF5B-E79D-484D-B55F-B4AA9329F855}" presName="childText" presStyleLbl="bgAcc1" presStyleIdx="3" presStyleCnt="7" custScaleX="2000000" custScaleY="139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B8193-AC17-472B-9855-DE27D4348AF2}" type="pres">
      <dgm:prSet presAssocID="{0ABFC25C-9E99-4D7F-8259-9B2336B2B2C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0B9D1A5-2CDD-42D5-9483-03CB1B18B8A0}" type="pres">
      <dgm:prSet presAssocID="{17EBB3FA-97F2-4977-AFAA-69242FC51D7E}" presName="childText" presStyleLbl="bgAcc1" presStyleIdx="4" presStyleCnt="7" custScaleX="2000000" custScaleY="146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5F6CC-16BF-4ABD-BABC-3B295ECC4251}" type="pres">
      <dgm:prSet presAssocID="{3E3690A0-303A-453B-BB85-6064C733C986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CA437FE-D37F-46C6-A001-AC428D0D7716}" type="pres">
      <dgm:prSet presAssocID="{6CB68FFD-D890-419E-A879-1631035CB7E4}" presName="childText" presStyleLbl="bgAcc1" presStyleIdx="5" presStyleCnt="7" custScaleX="2000000" custScaleY="14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03C0A-61FB-44E9-8008-120FBCF7DE6D}" type="pres">
      <dgm:prSet presAssocID="{EC1785DF-EF75-4A64-9BB1-69520448080A}" presName="Name13" presStyleLbl="parChTrans1D2" presStyleIdx="6" presStyleCnt="7"/>
      <dgm:spPr/>
      <dgm:t>
        <a:bodyPr/>
        <a:lstStyle/>
        <a:p>
          <a:endParaRPr lang="ru-RU"/>
        </a:p>
      </dgm:t>
    </dgm:pt>
    <dgm:pt modelId="{D65C059F-2C1B-4541-9BBA-AEBCA8BC3366}" type="pres">
      <dgm:prSet presAssocID="{5E10CF0C-2DBA-4B86-9766-D29C178E64DF}" presName="childText" presStyleLbl="bgAcc1" presStyleIdx="6" presStyleCnt="7" custScaleX="2000000" custScaleY="159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B064A-9565-41AB-8F4C-E3235F4FCA52}" type="presOf" srcId="{6CB68FFD-D890-419E-A879-1631035CB7E4}" destId="{3CA437FE-D37F-46C6-A001-AC428D0D7716}" srcOrd="0" destOrd="0" presId="urn:microsoft.com/office/officeart/2005/8/layout/hierarchy3"/>
    <dgm:cxn modelId="{E65620A5-2523-4D9D-9A8C-E8074539EDC4}" type="presOf" srcId="{23972860-B1C4-4493-A85B-AF6A6DE24737}" destId="{7DF58848-6AC6-4138-B42C-A5734CB361DE}" srcOrd="0" destOrd="0" presId="urn:microsoft.com/office/officeart/2005/8/layout/hierarchy3"/>
    <dgm:cxn modelId="{8595F8F7-A554-4C2F-BF33-B3524592E91F}" type="presOf" srcId="{17EBB3FA-97F2-4977-AFAA-69242FC51D7E}" destId="{F0B9D1A5-2CDD-42D5-9483-03CB1B18B8A0}" srcOrd="0" destOrd="0" presId="urn:microsoft.com/office/officeart/2005/8/layout/hierarchy3"/>
    <dgm:cxn modelId="{A2AC2B27-842F-478F-A9E8-A581013705FF}" type="presOf" srcId="{EFD27067-FBD7-4570-AC36-8846C682877E}" destId="{08BCEBD9-06D7-4C2C-86E7-C54B90FE1A76}" srcOrd="0" destOrd="0" presId="urn:microsoft.com/office/officeart/2005/8/layout/hierarchy3"/>
    <dgm:cxn modelId="{49BF1875-8F25-4CF5-809E-5E4DD5068F45}" srcId="{23972860-B1C4-4493-A85B-AF6A6DE24737}" destId="{5E10CF0C-2DBA-4B86-9766-D29C178E64DF}" srcOrd="6" destOrd="0" parTransId="{EC1785DF-EF75-4A64-9BB1-69520448080A}" sibTransId="{ADC6A460-FB88-40DB-AC43-C3F1C65DD199}"/>
    <dgm:cxn modelId="{AEC4A3F6-05E2-4CE2-835B-198EFF8E1DF1}" srcId="{23972860-B1C4-4493-A85B-AF6A6DE24737}" destId="{E944DF5B-E79D-484D-B55F-B4AA9329F855}" srcOrd="3" destOrd="0" parTransId="{D6C99ABE-8AF6-435E-A49F-89ACCA258088}" sibTransId="{7F623116-FBB5-4ABA-98C3-E31BA949A3CC}"/>
    <dgm:cxn modelId="{43134A70-CF96-40DB-A64B-CD6768008B05}" srcId="{23972860-B1C4-4493-A85B-AF6A6DE24737}" destId="{17EBB3FA-97F2-4977-AFAA-69242FC51D7E}" srcOrd="4" destOrd="0" parTransId="{0ABFC25C-9E99-4D7F-8259-9B2336B2B2C0}" sibTransId="{BF94DAA2-BF51-4315-B2FB-38F5EAAE52CA}"/>
    <dgm:cxn modelId="{586AF83F-7D92-442A-A0EC-2564E3F6633B}" type="presOf" srcId="{0ABFC25C-9E99-4D7F-8259-9B2336B2B2C0}" destId="{A6DB8193-AC17-472B-9855-DE27D4348AF2}" srcOrd="0" destOrd="0" presId="urn:microsoft.com/office/officeart/2005/8/layout/hierarchy3"/>
    <dgm:cxn modelId="{88137A14-C146-464D-8480-15E217E19FCD}" type="presOf" srcId="{D6C99ABE-8AF6-435E-A49F-89ACCA258088}" destId="{438A7851-2573-4BE6-BDA2-219763D05573}" srcOrd="0" destOrd="0" presId="urn:microsoft.com/office/officeart/2005/8/layout/hierarchy3"/>
    <dgm:cxn modelId="{41A4F2B4-62B5-469A-BD1D-4E9D61A33079}" type="presOf" srcId="{5E10CF0C-2DBA-4B86-9766-D29C178E64DF}" destId="{D65C059F-2C1B-4541-9BBA-AEBCA8BC3366}" srcOrd="0" destOrd="0" presId="urn:microsoft.com/office/officeart/2005/8/layout/hierarchy3"/>
    <dgm:cxn modelId="{5CB03272-FBA9-495C-9FFE-EF1DF678CECF}" srcId="{23972860-B1C4-4493-A85B-AF6A6DE24737}" destId="{05212B22-FE0B-4330-843D-6BB601CDA0F8}" srcOrd="1" destOrd="0" parTransId="{9500E577-98A2-41A8-9880-92E7F41D68EA}" sibTransId="{C13BFA65-109D-438C-BCA8-BB7B1F2EA868}"/>
    <dgm:cxn modelId="{E8DA4C07-5E89-458E-9563-89670CC4267C}" type="presOf" srcId="{EC1785DF-EF75-4A64-9BB1-69520448080A}" destId="{ACA03C0A-61FB-44E9-8008-120FBCF7DE6D}" srcOrd="0" destOrd="0" presId="urn:microsoft.com/office/officeart/2005/8/layout/hierarchy3"/>
    <dgm:cxn modelId="{794243AD-DAF8-4E42-8775-85A9CE099C73}" type="presOf" srcId="{05212B22-FE0B-4330-843D-6BB601CDA0F8}" destId="{6EC21C64-C143-4FBC-91EC-6EA70920ABD7}" srcOrd="0" destOrd="0" presId="urn:microsoft.com/office/officeart/2005/8/layout/hierarchy3"/>
    <dgm:cxn modelId="{6597C2D4-60BD-4EB5-99E7-F8732CDCD2F5}" srcId="{23972860-B1C4-4493-A85B-AF6A6DE24737}" destId="{346292B0-D9BB-4A73-B190-63398482C3C1}" srcOrd="0" destOrd="0" parTransId="{EFD27067-FBD7-4570-AC36-8846C682877E}" sibTransId="{6997B245-B9EE-44E7-8095-E17978757523}"/>
    <dgm:cxn modelId="{4EF1286E-E727-458D-BFBE-615B318AC00E}" type="presOf" srcId="{ADF3F96C-534A-4DC4-97C3-96183BBDE9AB}" destId="{14BD2468-BB0A-4A65-ADA3-2BE6BE895480}" srcOrd="0" destOrd="0" presId="urn:microsoft.com/office/officeart/2005/8/layout/hierarchy3"/>
    <dgm:cxn modelId="{450FF517-48D0-4EB5-854D-57EA61A08975}" type="presOf" srcId="{3E3690A0-303A-453B-BB85-6064C733C986}" destId="{6935F6CC-16BF-4ABD-BABC-3B295ECC4251}" srcOrd="0" destOrd="0" presId="urn:microsoft.com/office/officeart/2005/8/layout/hierarchy3"/>
    <dgm:cxn modelId="{61204DF3-A32D-4D1B-A195-C480CE7F5E41}" type="presOf" srcId="{DD3F5664-8D27-4942-A974-D044AE6C8196}" destId="{22178F75-C996-45AD-831F-FFADA04340E1}" srcOrd="0" destOrd="0" presId="urn:microsoft.com/office/officeart/2005/8/layout/hierarchy3"/>
    <dgm:cxn modelId="{E8B6DCB0-EFF6-4117-B9D3-F49926459B8B}" type="presOf" srcId="{D38B7EF7-00D0-457F-9230-47217AB8472A}" destId="{2E8684F7-EC7D-41F8-9862-F7432188DB29}" srcOrd="0" destOrd="0" presId="urn:microsoft.com/office/officeart/2005/8/layout/hierarchy3"/>
    <dgm:cxn modelId="{4F409080-0EEF-4413-818E-418B788F9420}" type="presOf" srcId="{23972860-B1C4-4493-A85B-AF6A6DE24737}" destId="{3303F365-739A-4D30-963D-5A4803B5DAF9}" srcOrd="1" destOrd="0" presId="urn:microsoft.com/office/officeart/2005/8/layout/hierarchy3"/>
    <dgm:cxn modelId="{E6CC2C86-4577-46C6-95C5-174A04924F3C}" srcId="{23972860-B1C4-4493-A85B-AF6A6DE24737}" destId="{ADF3F96C-534A-4DC4-97C3-96183BBDE9AB}" srcOrd="2" destOrd="0" parTransId="{D38B7EF7-00D0-457F-9230-47217AB8472A}" sibTransId="{6C837C0D-8868-4E52-8358-A7EFC7FA2730}"/>
    <dgm:cxn modelId="{145D16A3-FB95-4668-9918-AD660026C8F9}" type="presOf" srcId="{E944DF5B-E79D-484D-B55F-B4AA9329F855}" destId="{28158583-2C0C-4B4F-B53E-2CE1496F6AE3}" srcOrd="0" destOrd="0" presId="urn:microsoft.com/office/officeart/2005/8/layout/hierarchy3"/>
    <dgm:cxn modelId="{3EC872C7-0612-487C-A654-D3ACEEDAB9AE}" srcId="{23972860-B1C4-4493-A85B-AF6A6DE24737}" destId="{6CB68FFD-D890-419E-A879-1631035CB7E4}" srcOrd="5" destOrd="0" parTransId="{3E3690A0-303A-453B-BB85-6064C733C986}" sibTransId="{4782C008-1003-47DC-B91C-79299015818D}"/>
    <dgm:cxn modelId="{77EB3EB4-7A21-4489-9271-64944F256382}" type="presOf" srcId="{9500E577-98A2-41A8-9880-92E7F41D68EA}" destId="{F813026F-884D-46B4-AC43-A86E92E52DB9}" srcOrd="0" destOrd="0" presId="urn:microsoft.com/office/officeart/2005/8/layout/hierarchy3"/>
    <dgm:cxn modelId="{ED9A0C6B-25E1-4E97-8906-41358F4620E1}" type="presOf" srcId="{346292B0-D9BB-4A73-B190-63398482C3C1}" destId="{B789031F-E6F5-48E2-971C-38CCF1A9990A}" srcOrd="0" destOrd="0" presId="urn:microsoft.com/office/officeart/2005/8/layout/hierarchy3"/>
    <dgm:cxn modelId="{8C9735EF-DA72-4DE1-8AB4-A57724E4BECF}" srcId="{DD3F5664-8D27-4942-A974-D044AE6C8196}" destId="{23972860-B1C4-4493-A85B-AF6A6DE24737}" srcOrd="0" destOrd="0" parTransId="{A609908A-4F8D-454F-9365-BBDC13C0B774}" sibTransId="{4D824B31-1CF9-48E9-8D46-D8636C0672DC}"/>
    <dgm:cxn modelId="{85F5A520-95CC-472A-B4AE-5EED7414ACCD}" type="presParOf" srcId="{22178F75-C996-45AD-831F-FFADA04340E1}" destId="{9D06621C-4E99-48C3-9D17-CA38284D049D}" srcOrd="0" destOrd="0" presId="urn:microsoft.com/office/officeart/2005/8/layout/hierarchy3"/>
    <dgm:cxn modelId="{E8990BE3-3F49-412C-A6FD-C23B98666068}" type="presParOf" srcId="{9D06621C-4E99-48C3-9D17-CA38284D049D}" destId="{56E092A6-A4E3-456C-89DA-1345B3E4A80A}" srcOrd="0" destOrd="0" presId="urn:microsoft.com/office/officeart/2005/8/layout/hierarchy3"/>
    <dgm:cxn modelId="{B9D72093-1E27-4A8D-A763-76E517262700}" type="presParOf" srcId="{56E092A6-A4E3-456C-89DA-1345B3E4A80A}" destId="{7DF58848-6AC6-4138-B42C-A5734CB361DE}" srcOrd="0" destOrd="0" presId="urn:microsoft.com/office/officeart/2005/8/layout/hierarchy3"/>
    <dgm:cxn modelId="{4B0BFCBA-D413-4D70-BB48-5CEE76618DEF}" type="presParOf" srcId="{56E092A6-A4E3-456C-89DA-1345B3E4A80A}" destId="{3303F365-739A-4D30-963D-5A4803B5DAF9}" srcOrd="1" destOrd="0" presId="urn:microsoft.com/office/officeart/2005/8/layout/hierarchy3"/>
    <dgm:cxn modelId="{B4283E48-430C-4710-A3BE-E693E4B5D533}" type="presParOf" srcId="{9D06621C-4E99-48C3-9D17-CA38284D049D}" destId="{2B386F83-CC5B-4C62-8CD2-755F526AAD7F}" srcOrd="1" destOrd="0" presId="urn:microsoft.com/office/officeart/2005/8/layout/hierarchy3"/>
    <dgm:cxn modelId="{B3873A56-E761-47B6-9C6E-733B1D66AE0D}" type="presParOf" srcId="{2B386F83-CC5B-4C62-8CD2-755F526AAD7F}" destId="{08BCEBD9-06D7-4C2C-86E7-C54B90FE1A76}" srcOrd="0" destOrd="0" presId="urn:microsoft.com/office/officeart/2005/8/layout/hierarchy3"/>
    <dgm:cxn modelId="{95D48522-DE4F-4426-B275-2483FB072818}" type="presParOf" srcId="{2B386F83-CC5B-4C62-8CD2-755F526AAD7F}" destId="{B789031F-E6F5-48E2-971C-38CCF1A9990A}" srcOrd="1" destOrd="0" presId="urn:microsoft.com/office/officeart/2005/8/layout/hierarchy3"/>
    <dgm:cxn modelId="{C93939D4-F6F0-43D2-A1D4-1DEC31E36BBE}" type="presParOf" srcId="{2B386F83-CC5B-4C62-8CD2-755F526AAD7F}" destId="{F813026F-884D-46B4-AC43-A86E92E52DB9}" srcOrd="2" destOrd="0" presId="urn:microsoft.com/office/officeart/2005/8/layout/hierarchy3"/>
    <dgm:cxn modelId="{B075FD02-BD96-4F39-9CFB-D3D321D33E9D}" type="presParOf" srcId="{2B386F83-CC5B-4C62-8CD2-755F526AAD7F}" destId="{6EC21C64-C143-4FBC-91EC-6EA70920ABD7}" srcOrd="3" destOrd="0" presId="urn:microsoft.com/office/officeart/2005/8/layout/hierarchy3"/>
    <dgm:cxn modelId="{8E74A5CC-39C3-4FD5-A97C-0BEEAF21827B}" type="presParOf" srcId="{2B386F83-CC5B-4C62-8CD2-755F526AAD7F}" destId="{2E8684F7-EC7D-41F8-9862-F7432188DB29}" srcOrd="4" destOrd="0" presId="urn:microsoft.com/office/officeart/2005/8/layout/hierarchy3"/>
    <dgm:cxn modelId="{ECC37969-2F71-42AB-8962-3112B0068001}" type="presParOf" srcId="{2B386F83-CC5B-4C62-8CD2-755F526AAD7F}" destId="{14BD2468-BB0A-4A65-ADA3-2BE6BE895480}" srcOrd="5" destOrd="0" presId="urn:microsoft.com/office/officeart/2005/8/layout/hierarchy3"/>
    <dgm:cxn modelId="{B9866649-7438-4B69-BAB9-9FFFDB7467A3}" type="presParOf" srcId="{2B386F83-CC5B-4C62-8CD2-755F526AAD7F}" destId="{438A7851-2573-4BE6-BDA2-219763D05573}" srcOrd="6" destOrd="0" presId="urn:microsoft.com/office/officeart/2005/8/layout/hierarchy3"/>
    <dgm:cxn modelId="{14FF2ED8-322E-4C14-88D8-ED642F307257}" type="presParOf" srcId="{2B386F83-CC5B-4C62-8CD2-755F526AAD7F}" destId="{28158583-2C0C-4B4F-B53E-2CE1496F6AE3}" srcOrd="7" destOrd="0" presId="urn:microsoft.com/office/officeart/2005/8/layout/hierarchy3"/>
    <dgm:cxn modelId="{AAC994A4-8A50-4FC5-B85A-EBE7F2574291}" type="presParOf" srcId="{2B386F83-CC5B-4C62-8CD2-755F526AAD7F}" destId="{A6DB8193-AC17-472B-9855-DE27D4348AF2}" srcOrd="8" destOrd="0" presId="urn:microsoft.com/office/officeart/2005/8/layout/hierarchy3"/>
    <dgm:cxn modelId="{76DEE8AB-45C6-42E8-ACD5-82E91CD8892D}" type="presParOf" srcId="{2B386F83-CC5B-4C62-8CD2-755F526AAD7F}" destId="{F0B9D1A5-2CDD-42D5-9483-03CB1B18B8A0}" srcOrd="9" destOrd="0" presId="urn:microsoft.com/office/officeart/2005/8/layout/hierarchy3"/>
    <dgm:cxn modelId="{E2161C19-67EB-48BA-A86E-3173281AD76D}" type="presParOf" srcId="{2B386F83-CC5B-4C62-8CD2-755F526AAD7F}" destId="{6935F6CC-16BF-4ABD-BABC-3B295ECC4251}" srcOrd="10" destOrd="0" presId="urn:microsoft.com/office/officeart/2005/8/layout/hierarchy3"/>
    <dgm:cxn modelId="{CC3074E2-9FFC-46CC-8C4D-C70698228038}" type="presParOf" srcId="{2B386F83-CC5B-4C62-8CD2-755F526AAD7F}" destId="{3CA437FE-D37F-46C6-A001-AC428D0D7716}" srcOrd="11" destOrd="0" presId="urn:microsoft.com/office/officeart/2005/8/layout/hierarchy3"/>
    <dgm:cxn modelId="{FFC16CFC-9EC4-47B0-B1AB-D77D4E319D0B}" type="presParOf" srcId="{2B386F83-CC5B-4C62-8CD2-755F526AAD7F}" destId="{ACA03C0A-61FB-44E9-8008-120FBCF7DE6D}" srcOrd="12" destOrd="0" presId="urn:microsoft.com/office/officeart/2005/8/layout/hierarchy3"/>
    <dgm:cxn modelId="{FC76A9BD-CECF-4217-90DE-DC93AB3A89D2}" type="presParOf" srcId="{2B386F83-CC5B-4C62-8CD2-755F526AAD7F}" destId="{D65C059F-2C1B-4541-9BBA-AEBCA8BC3366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3F5664-8D27-4942-A974-D044AE6C819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72860-B1C4-4493-A85B-AF6A6DE24737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НЕ ВХОДЯТ:</a:t>
          </a:r>
          <a:endParaRPr lang="ru-RU" sz="1400" b="1" dirty="0"/>
        </a:p>
      </dgm:t>
    </dgm:pt>
    <dgm:pt modelId="{A609908A-4F8D-454F-9365-BBDC13C0B774}" type="parTrans" cxnId="{8C9735EF-DA72-4DE1-8AB4-A57724E4BECF}">
      <dgm:prSet/>
      <dgm:spPr/>
      <dgm:t>
        <a:bodyPr/>
        <a:lstStyle/>
        <a:p>
          <a:endParaRPr lang="ru-RU"/>
        </a:p>
      </dgm:t>
    </dgm:pt>
    <dgm:pt modelId="{4D824B31-1CF9-48E9-8D46-D8636C0672DC}" type="sibTrans" cxnId="{8C9735EF-DA72-4DE1-8AB4-A57724E4BECF}">
      <dgm:prSet/>
      <dgm:spPr/>
      <dgm:t>
        <a:bodyPr/>
        <a:lstStyle/>
        <a:p>
          <a:endParaRPr lang="ru-RU"/>
        </a:p>
      </dgm:t>
    </dgm:pt>
    <dgm:pt modelId="{346292B0-D9BB-4A73-B190-63398482C3C1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компенсации из бюджетов всех уровней пассажирским перевозчикам расходов по перевозке льготных категорий граждан</a:t>
          </a:r>
          <a:endParaRPr lang="ru-RU" sz="1100" dirty="0"/>
        </a:p>
      </dgm:t>
    </dgm:pt>
    <dgm:pt modelId="{EFD27067-FBD7-4570-AC36-8846C682877E}" type="parTrans" cxnId="{6597C2D4-60BD-4EB5-99E7-F8732CDCD2F5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6997B245-B9EE-44E7-8095-E17978757523}" type="sibTrans" cxnId="{6597C2D4-60BD-4EB5-99E7-F8732CDCD2F5}">
      <dgm:prSet/>
      <dgm:spPr/>
      <dgm:t>
        <a:bodyPr/>
        <a:lstStyle/>
        <a:p>
          <a:endParaRPr lang="ru-RU"/>
        </a:p>
      </dgm:t>
    </dgm:pt>
    <dgm:pt modelId="{95950C57-458C-4965-B2D8-244E5C22B8C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таксопарков, автотранспортных организаций, индивидуальных предпринимателей по предоставлению ими легковых такси, автобусов и так далее другим организациям в аренду (без водителя)</a:t>
          </a:r>
        </a:p>
      </dgm:t>
    </dgm:pt>
    <dgm:pt modelId="{57D3DA78-08C0-4273-8D36-556CD6C9ABDF}" type="parTrans" cxnId="{ED7D425F-6A57-4437-88D1-D203B40B20F6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96724725-8903-46BD-B4E5-A8AC4A99F5BF}" type="sibTrans" cxnId="{ED7D425F-6A57-4437-88D1-D203B40B20F6}">
      <dgm:prSet/>
      <dgm:spPr/>
      <dgm:t>
        <a:bodyPr/>
        <a:lstStyle/>
        <a:p>
          <a:endParaRPr lang="ru-RU"/>
        </a:p>
      </dgm:t>
    </dgm:pt>
    <dgm:pt modelId="{1D48B012-6006-4492-8869-51FA86386E8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услуги по перевозке туристов к местам отдыха, входящие в стоимость турпакетов, (учитываются в составе услуг </a:t>
          </a:r>
          <a:r>
            <a:rPr lang="ru-RU" sz="1100" b="1" dirty="0" smtClean="0">
              <a:solidFill>
                <a:schemeClr val="tx1"/>
              </a:solidFill>
            </a:rPr>
            <a:t>«Услуги  туристских агентств, туроператоров и прочие услуги по бронированию и сопутствующие им услуги»</a:t>
          </a:r>
          <a:r>
            <a:rPr lang="ru-RU" sz="1100" dirty="0" smtClean="0">
              <a:solidFill>
                <a:schemeClr val="tx1"/>
              </a:solidFill>
            </a:rPr>
            <a:t>)</a:t>
          </a:r>
        </a:p>
      </dgm:t>
    </dgm:pt>
    <dgm:pt modelId="{F9B48451-7259-4094-82FE-B717B805A3C7}" type="parTrans" cxnId="{AF5BC87B-8299-4775-82BF-9EF90542F452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D1057783-A046-4E1B-B91D-6F5EC596B1D6}" type="sibTrans" cxnId="{AF5BC87B-8299-4775-82BF-9EF90542F452}">
      <dgm:prSet/>
      <dgm:spPr/>
      <dgm:t>
        <a:bodyPr/>
        <a:lstStyle/>
        <a:p>
          <a:endParaRPr lang="ru-RU"/>
        </a:p>
      </dgm:t>
    </dgm:pt>
    <dgm:pt modelId="{22178F75-C996-45AD-831F-FFADA04340E1}" type="pres">
      <dgm:prSet presAssocID="{DD3F5664-8D27-4942-A974-D044AE6C81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06621C-4E99-48C3-9D17-CA38284D049D}" type="pres">
      <dgm:prSet presAssocID="{23972860-B1C4-4493-A85B-AF6A6DE24737}" presName="root" presStyleCnt="0"/>
      <dgm:spPr/>
    </dgm:pt>
    <dgm:pt modelId="{56E092A6-A4E3-456C-89DA-1345B3E4A80A}" type="pres">
      <dgm:prSet presAssocID="{23972860-B1C4-4493-A85B-AF6A6DE24737}" presName="rootComposite" presStyleCnt="0"/>
      <dgm:spPr/>
    </dgm:pt>
    <dgm:pt modelId="{7DF58848-6AC6-4138-B42C-A5734CB361DE}" type="pres">
      <dgm:prSet presAssocID="{23972860-B1C4-4493-A85B-AF6A6DE24737}" presName="rootText" presStyleLbl="node1" presStyleIdx="0" presStyleCnt="1" custScaleX="2000000" custScaleY="125016" custLinFactX="-100000" custLinFactNeighborX="-176936" custLinFactNeighborY="-220"/>
      <dgm:spPr/>
      <dgm:t>
        <a:bodyPr/>
        <a:lstStyle/>
        <a:p>
          <a:endParaRPr lang="ru-RU"/>
        </a:p>
      </dgm:t>
    </dgm:pt>
    <dgm:pt modelId="{3303F365-739A-4D30-963D-5A4803B5DAF9}" type="pres">
      <dgm:prSet presAssocID="{23972860-B1C4-4493-A85B-AF6A6DE247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B386F83-CC5B-4C62-8CD2-755F526AAD7F}" type="pres">
      <dgm:prSet presAssocID="{23972860-B1C4-4493-A85B-AF6A6DE24737}" presName="childShape" presStyleCnt="0"/>
      <dgm:spPr/>
    </dgm:pt>
    <dgm:pt modelId="{08BCEBD9-06D7-4C2C-86E7-C54B90FE1A76}" type="pres">
      <dgm:prSet presAssocID="{EFD27067-FBD7-4570-AC36-8846C682877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789031F-E6F5-48E2-971C-38CCF1A9990A}" type="pres">
      <dgm:prSet presAssocID="{346292B0-D9BB-4A73-B190-63398482C3C1}" presName="childText" presStyleLbl="bgAcc1" presStyleIdx="0" presStyleCnt="3" custScaleX="1926646" custScaleY="159308" custLinFactNeighborX="15717" custLinFactNeighborY="-1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CFAFB-7F7C-4B75-BE1F-8A1742925D8C}" type="pres">
      <dgm:prSet presAssocID="{57D3DA78-08C0-4273-8D36-556CD6C9ABD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3B6AD4A-DDF3-4F91-896C-982F51888C13}" type="pres">
      <dgm:prSet presAssocID="{95950C57-458C-4965-B2D8-244E5C22B8C5}" presName="childText" presStyleLbl="bgAcc1" presStyleIdx="1" presStyleCnt="3" custScaleX="1936426" custScaleY="259954" custLinFactNeighborX="13271" custLinFactNeighborY="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DF4F8-11D2-4AD6-BAC5-FBE854613126}" type="pres">
      <dgm:prSet presAssocID="{F9B48451-7259-4094-82FE-B717B805A3C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B894F0D-BE9F-4F28-9392-FEFEC95E0C38}" type="pres">
      <dgm:prSet presAssocID="{1D48B012-6006-4492-8869-51FA86386E80}" presName="childText" presStyleLbl="bgAcc1" presStyleIdx="2" presStyleCnt="3" custScaleX="1941953" custScaleY="211930" custLinFactNeighborX="10827" custLinFactNeighborY="-3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D03504-F6EE-4A52-BD08-B58C427788B3}" type="presOf" srcId="{57D3DA78-08C0-4273-8D36-556CD6C9ABDF}" destId="{6D6CFAFB-7F7C-4B75-BE1F-8A1742925D8C}" srcOrd="0" destOrd="0" presId="urn:microsoft.com/office/officeart/2005/8/layout/hierarchy3"/>
    <dgm:cxn modelId="{8C9735EF-DA72-4DE1-8AB4-A57724E4BECF}" srcId="{DD3F5664-8D27-4942-A974-D044AE6C8196}" destId="{23972860-B1C4-4493-A85B-AF6A6DE24737}" srcOrd="0" destOrd="0" parTransId="{A609908A-4F8D-454F-9365-BBDC13C0B774}" sibTransId="{4D824B31-1CF9-48E9-8D46-D8636C0672DC}"/>
    <dgm:cxn modelId="{6597C2D4-60BD-4EB5-99E7-F8732CDCD2F5}" srcId="{23972860-B1C4-4493-A85B-AF6A6DE24737}" destId="{346292B0-D9BB-4A73-B190-63398482C3C1}" srcOrd="0" destOrd="0" parTransId="{EFD27067-FBD7-4570-AC36-8846C682877E}" sibTransId="{6997B245-B9EE-44E7-8095-E17978757523}"/>
    <dgm:cxn modelId="{5E2AFAC0-773E-4E7C-AA01-B4491787DD40}" type="presOf" srcId="{95950C57-458C-4965-B2D8-244E5C22B8C5}" destId="{D3B6AD4A-DDF3-4F91-896C-982F51888C13}" srcOrd="0" destOrd="0" presId="urn:microsoft.com/office/officeart/2005/8/layout/hierarchy3"/>
    <dgm:cxn modelId="{AF5BC87B-8299-4775-82BF-9EF90542F452}" srcId="{23972860-B1C4-4493-A85B-AF6A6DE24737}" destId="{1D48B012-6006-4492-8869-51FA86386E80}" srcOrd="2" destOrd="0" parTransId="{F9B48451-7259-4094-82FE-B717B805A3C7}" sibTransId="{D1057783-A046-4E1B-B91D-6F5EC596B1D6}"/>
    <dgm:cxn modelId="{CA3F81BA-2B2E-4384-97FC-1C523C9C200B}" type="presOf" srcId="{DD3F5664-8D27-4942-A974-D044AE6C8196}" destId="{22178F75-C996-45AD-831F-FFADA04340E1}" srcOrd="0" destOrd="0" presId="urn:microsoft.com/office/officeart/2005/8/layout/hierarchy3"/>
    <dgm:cxn modelId="{9B401CA4-B18E-4411-BCA0-F15F89537712}" type="presOf" srcId="{23972860-B1C4-4493-A85B-AF6A6DE24737}" destId="{3303F365-739A-4D30-963D-5A4803B5DAF9}" srcOrd="1" destOrd="0" presId="urn:microsoft.com/office/officeart/2005/8/layout/hierarchy3"/>
    <dgm:cxn modelId="{ED7D425F-6A57-4437-88D1-D203B40B20F6}" srcId="{23972860-B1C4-4493-A85B-AF6A6DE24737}" destId="{95950C57-458C-4965-B2D8-244E5C22B8C5}" srcOrd="1" destOrd="0" parTransId="{57D3DA78-08C0-4273-8D36-556CD6C9ABDF}" sibTransId="{96724725-8903-46BD-B4E5-A8AC4A99F5BF}"/>
    <dgm:cxn modelId="{BA33184A-80CF-4E66-92E6-F1221FBEBBD2}" type="presOf" srcId="{1D48B012-6006-4492-8869-51FA86386E80}" destId="{3B894F0D-BE9F-4F28-9392-FEFEC95E0C38}" srcOrd="0" destOrd="0" presId="urn:microsoft.com/office/officeart/2005/8/layout/hierarchy3"/>
    <dgm:cxn modelId="{7BE9DD0B-7EB4-4089-806D-5F6BFB177A4D}" type="presOf" srcId="{F9B48451-7259-4094-82FE-B717B805A3C7}" destId="{FF0DF4F8-11D2-4AD6-BAC5-FBE854613126}" srcOrd="0" destOrd="0" presId="urn:microsoft.com/office/officeart/2005/8/layout/hierarchy3"/>
    <dgm:cxn modelId="{90E5CFAA-54F7-4501-8423-E3746979CEB6}" type="presOf" srcId="{346292B0-D9BB-4A73-B190-63398482C3C1}" destId="{B789031F-E6F5-48E2-971C-38CCF1A9990A}" srcOrd="0" destOrd="0" presId="urn:microsoft.com/office/officeart/2005/8/layout/hierarchy3"/>
    <dgm:cxn modelId="{81337878-1C09-4857-917C-49CEA54FFAFF}" type="presOf" srcId="{EFD27067-FBD7-4570-AC36-8846C682877E}" destId="{08BCEBD9-06D7-4C2C-86E7-C54B90FE1A76}" srcOrd="0" destOrd="0" presId="urn:microsoft.com/office/officeart/2005/8/layout/hierarchy3"/>
    <dgm:cxn modelId="{225949E8-E9E5-4022-B9AC-B1680F1926E8}" type="presOf" srcId="{23972860-B1C4-4493-A85B-AF6A6DE24737}" destId="{7DF58848-6AC6-4138-B42C-A5734CB361DE}" srcOrd="0" destOrd="0" presId="urn:microsoft.com/office/officeart/2005/8/layout/hierarchy3"/>
    <dgm:cxn modelId="{66B86709-3467-476C-B21A-64884D891A32}" type="presParOf" srcId="{22178F75-C996-45AD-831F-FFADA04340E1}" destId="{9D06621C-4E99-48C3-9D17-CA38284D049D}" srcOrd="0" destOrd="0" presId="urn:microsoft.com/office/officeart/2005/8/layout/hierarchy3"/>
    <dgm:cxn modelId="{091E2EC8-4D85-4AA8-AC73-22098D9704F3}" type="presParOf" srcId="{9D06621C-4E99-48C3-9D17-CA38284D049D}" destId="{56E092A6-A4E3-456C-89DA-1345B3E4A80A}" srcOrd="0" destOrd="0" presId="urn:microsoft.com/office/officeart/2005/8/layout/hierarchy3"/>
    <dgm:cxn modelId="{69401805-7DC8-4E8E-BE16-214EF0E35A78}" type="presParOf" srcId="{56E092A6-A4E3-456C-89DA-1345B3E4A80A}" destId="{7DF58848-6AC6-4138-B42C-A5734CB361DE}" srcOrd="0" destOrd="0" presId="urn:microsoft.com/office/officeart/2005/8/layout/hierarchy3"/>
    <dgm:cxn modelId="{33511342-5D03-4C9C-9E9B-F1A640817571}" type="presParOf" srcId="{56E092A6-A4E3-456C-89DA-1345B3E4A80A}" destId="{3303F365-739A-4D30-963D-5A4803B5DAF9}" srcOrd="1" destOrd="0" presId="urn:microsoft.com/office/officeart/2005/8/layout/hierarchy3"/>
    <dgm:cxn modelId="{B0DFA16F-A41D-442E-A793-42404B957977}" type="presParOf" srcId="{9D06621C-4E99-48C3-9D17-CA38284D049D}" destId="{2B386F83-CC5B-4C62-8CD2-755F526AAD7F}" srcOrd="1" destOrd="0" presId="urn:microsoft.com/office/officeart/2005/8/layout/hierarchy3"/>
    <dgm:cxn modelId="{4184BC00-AE22-444F-A054-8738C52BC733}" type="presParOf" srcId="{2B386F83-CC5B-4C62-8CD2-755F526AAD7F}" destId="{08BCEBD9-06D7-4C2C-86E7-C54B90FE1A76}" srcOrd="0" destOrd="0" presId="urn:microsoft.com/office/officeart/2005/8/layout/hierarchy3"/>
    <dgm:cxn modelId="{74DD47DC-1409-49A1-8B3C-137A887E2D36}" type="presParOf" srcId="{2B386F83-CC5B-4C62-8CD2-755F526AAD7F}" destId="{B789031F-E6F5-48E2-971C-38CCF1A9990A}" srcOrd="1" destOrd="0" presId="urn:microsoft.com/office/officeart/2005/8/layout/hierarchy3"/>
    <dgm:cxn modelId="{8CE2B68D-D53E-4510-AEAA-A8A2B28EC037}" type="presParOf" srcId="{2B386F83-CC5B-4C62-8CD2-755F526AAD7F}" destId="{6D6CFAFB-7F7C-4B75-BE1F-8A1742925D8C}" srcOrd="2" destOrd="0" presId="urn:microsoft.com/office/officeart/2005/8/layout/hierarchy3"/>
    <dgm:cxn modelId="{DEB0DFDD-53BA-4BC4-9854-CDE30307A4F6}" type="presParOf" srcId="{2B386F83-CC5B-4C62-8CD2-755F526AAD7F}" destId="{D3B6AD4A-DDF3-4F91-896C-982F51888C13}" srcOrd="3" destOrd="0" presId="urn:microsoft.com/office/officeart/2005/8/layout/hierarchy3"/>
    <dgm:cxn modelId="{316E72D6-B61B-43BA-BEEA-EB08210E698D}" type="presParOf" srcId="{2B386F83-CC5B-4C62-8CD2-755F526AAD7F}" destId="{FF0DF4F8-11D2-4AD6-BAC5-FBE854613126}" srcOrd="4" destOrd="0" presId="urn:microsoft.com/office/officeart/2005/8/layout/hierarchy3"/>
    <dgm:cxn modelId="{1FD4E97C-D554-4E6E-B55F-141F5D002278}" type="presParOf" srcId="{2B386F83-CC5B-4C62-8CD2-755F526AAD7F}" destId="{3B894F0D-BE9F-4F28-9392-FEFEC95E0C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D3F5664-8D27-4942-A974-D044AE6C819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72860-B1C4-4493-A85B-AF6A6DE24737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600" b="1" dirty="0" smtClean="0"/>
            <a:t>ВКЛЮЧАЕТСЯ ФАКТИЧЕСКАЯ ПЛАТА НАСЕЛЕНИЯ ЗА:</a:t>
          </a:r>
        </a:p>
      </dgm:t>
    </dgm:pt>
    <dgm:pt modelId="{A609908A-4F8D-454F-9365-BBDC13C0B774}" type="parTrans" cxnId="{8C9735EF-DA72-4DE1-8AB4-A57724E4BECF}">
      <dgm:prSet/>
      <dgm:spPr/>
      <dgm:t>
        <a:bodyPr/>
        <a:lstStyle/>
        <a:p>
          <a:endParaRPr lang="ru-RU" sz="1200"/>
        </a:p>
      </dgm:t>
    </dgm:pt>
    <dgm:pt modelId="{4D824B31-1CF9-48E9-8D46-D8636C0672DC}" type="sibTrans" cxnId="{8C9735EF-DA72-4DE1-8AB4-A57724E4BECF}">
      <dgm:prSet/>
      <dgm:spPr/>
      <dgm:t>
        <a:bodyPr/>
        <a:lstStyle/>
        <a:p>
          <a:endParaRPr lang="ru-RU" sz="1200"/>
        </a:p>
      </dgm:t>
    </dgm:pt>
    <dgm:pt modelId="{346292B0-D9BB-4A73-B190-63398482C3C1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пересылку письменной корреспонденции (простых и заказных почтовых карточек, писем и бандеролей, писем и бандеролей с объявленной ценностью, отправлений электронной (гибридной) почты) </a:t>
          </a:r>
          <a:endParaRPr lang="ru-RU" sz="1100" dirty="0"/>
        </a:p>
      </dgm:t>
    </dgm:pt>
    <dgm:pt modelId="{EFD27067-FBD7-4570-AC36-8846C682877E}" type="parTrans" cxnId="{6597C2D4-60BD-4EB5-99E7-F8732CDCD2F5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 sz="1200"/>
        </a:p>
      </dgm:t>
    </dgm:pt>
    <dgm:pt modelId="{6997B245-B9EE-44E7-8095-E17978757523}" type="sibTrans" cxnId="{6597C2D4-60BD-4EB5-99E7-F8732CDCD2F5}">
      <dgm:prSet/>
      <dgm:spPr/>
      <dgm:t>
        <a:bodyPr/>
        <a:lstStyle/>
        <a:p>
          <a:endParaRPr lang="ru-RU" sz="1200"/>
        </a:p>
      </dgm:t>
    </dgm:pt>
    <dgm:pt modelId="{05212B22-FE0B-4330-843D-6BB601CDA0F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пересылку посылок</a:t>
          </a:r>
        </a:p>
      </dgm:t>
    </dgm:pt>
    <dgm:pt modelId="{9500E577-98A2-41A8-9880-92E7F41D68EA}" type="parTrans" cxnId="{5CB03272-FBA9-495C-9FFE-EF1DF678CECF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 sz="1200"/>
        </a:p>
      </dgm:t>
    </dgm:pt>
    <dgm:pt modelId="{C13BFA65-109D-438C-BCA8-BB7B1F2EA868}" type="sibTrans" cxnId="{5CB03272-FBA9-495C-9FFE-EF1DF678CECF}">
      <dgm:prSet/>
      <dgm:spPr/>
      <dgm:t>
        <a:bodyPr/>
        <a:lstStyle/>
        <a:p>
          <a:endParaRPr lang="ru-RU" sz="1200"/>
        </a:p>
      </dgm:t>
    </dgm:pt>
    <dgm:pt modelId="{14CBD279-78D0-4E3F-B0FE-317A11A051B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доставку и выплату пенсий и пособий</a:t>
          </a:r>
        </a:p>
      </dgm:t>
    </dgm:pt>
    <dgm:pt modelId="{D1A3AAF3-81A3-43CC-8D84-139BF591D5CD}" type="parTrans" cxnId="{D28EAA06-964C-4E28-814A-7530FF08704A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 sz="1200"/>
        </a:p>
      </dgm:t>
    </dgm:pt>
    <dgm:pt modelId="{4372E3EC-FEC1-4554-B80D-987335BE437A}" type="sibTrans" cxnId="{D28EAA06-964C-4E28-814A-7530FF08704A}">
      <dgm:prSet/>
      <dgm:spPr/>
      <dgm:t>
        <a:bodyPr/>
        <a:lstStyle/>
        <a:p>
          <a:endParaRPr lang="ru-RU" sz="1200"/>
        </a:p>
      </dgm:t>
    </dgm:pt>
    <dgm:pt modelId="{ECAE130E-1298-4DCB-9F8C-058E9A69F9E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распространение печатных изданий и иной продукции</a:t>
          </a:r>
        </a:p>
      </dgm:t>
    </dgm:pt>
    <dgm:pt modelId="{C7CCB5EE-90CC-4BA0-9FC0-42577BF2CB6E}" type="parTrans" cxnId="{E11DF54D-CC0C-4E89-9A04-45A723A68104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 sz="1200"/>
        </a:p>
      </dgm:t>
    </dgm:pt>
    <dgm:pt modelId="{7D5AE4A4-F487-4900-B293-25549F80B674}" type="sibTrans" cxnId="{E11DF54D-CC0C-4E89-9A04-45A723A68104}">
      <dgm:prSet/>
      <dgm:spPr/>
      <dgm:t>
        <a:bodyPr/>
        <a:lstStyle/>
        <a:p>
          <a:endParaRPr lang="ru-RU" sz="1200"/>
        </a:p>
      </dgm:t>
    </dgm:pt>
    <dgm:pt modelId="{1281A709-2B33-4B8C-AF39-0763BF6BE02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прочие почтовые услуги</a:t>
          </a:r>
        </a:p>
      </dgm:t>
    </dgm:pt>
    <dgm:pt modelId="{763692DD-36B0-488C-A18C-CC247719ADF6}" type="parTrans" cxnId="{BEE1B677-635C-4846-9E43-C4EF45DA5DDC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 sz="1200"/>
        </a:p>
      </dgm:t>
    </dgm:pt>
    <dgm:pt modelId="{827AD331-B384-4F60-BF5F-0B2C309DC535}" type="sibTrans" cxnId="{BEE1B677-635C-4846-9E43-C4EF45DA5DDC}">
      <dgm:prSet/>
      <dgm:spPr/>
      <dgm:t>
        <a:bodyPr/>
        <a:lstStyle/>
        <a:p>
          <a:endParaRPr lang="ru-RU" sz="1200"/>
        </a:p>
      </dgm:t>
    </dgm:pt>
    <dgm:pt modelId="{B92329CF-331A-4260-A600-BB6694E33FB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сбор, перевозку и доставку еды, продовольственных и непродовольственных товаров, курьерами, в том числе с использованием одного или нескольких видов транспорта</a:t>
          </a:r>
        </a:p>
      </dgm:t>
    </dgm:pt>
    <dgm:pt modelId="{EF2DE764-49AD-4F35-A796-047A52A0B638}" type="parTrans" cxnId="{561D506E-3E1A-4BB9-8696-5B59A4528052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 sz="1200"/>
        </a:p>
      </dgm:t>
    </dgm:pt>
    <dgm:pt modelId="{40C42E70-5E29-4571-8D71-BD6426FE98CF}" type="sibTrans" cxnId="{561D506E-3E1A-4BB9-8696-5B59A4528052}">
      <dgm:prSet/>
      <dgm:spPr/>
      <dgm:t>
        <a:bodyPr/>
        <a:lstStyle/>
        <a:p>
          <a:endParaRPr lang="ru-RU" sz="1200"/>
        </a:p>
      </dgm:t>
    </dgm:pt>
    <dgm:pt modelId="{A6E334DE-1C46-4A22-85B3-F798992B6DB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/>
          <a:r>
            <a:rPr lang="ru-RU" sz="1100" dirty="0" smtClean="0">
              <a:solidFill>
                <a:schemeClr val="tx1"/>
              </a:solidFill>
            </a:rPr>
            <a:t>прочие курьерские услуги, не включенные в другие группировки (различные способы доставки, включая самовывозов через пункты выдачи заказов)</a:t>
          </a:r>
        </a:p>
      </dgm:t>
    </dgm:pt>
    <dgm:pt modelId="{0FBF67AD-F712-400D-BBE7-913EBE6357FC}" type="parTrans" cxnId="{5311B5B3-8E9F-49EA-904D-EC924E67AFE3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 sz="1200"/>
        </a:p>
      </dgm:t>
    </dgm:pt>
    <dgm:pt modelId="{91EB13C2-3428-4C87-9C83-082B64C89170}" type="sibTrans" cxnId="{5311B5B3-8E9F-49EA-904D-EC924E67AFE3}">
      <dgm:prSet/>
      <dgm:spPr/>
      <dgm:t>
        <a:bodyPr/>
        <a:lstStyle/>
        <a:p>
          <a:endParaRPr lang="ru-RU" sz="1200"/>
        </a:p>
      </dgm:t>
    </dgm:pt>
    <dgm:pt modelId="{397A9AA7-1942-4D30-BE3D-D0C914F84A2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прием, пересылку и доставку денежных средств</a:t>
          </a:r>
        </a:p>
      </dgm:t>
    </dgm:pt>
    <dgm:pt modelId="{7C26F378-425C-4C89-B90D-4F317833C0C9}" type="parTrans" cxnId="{58CBF604-1C12-4D1C-B1F9-4C4C0526A3FA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4B7AE355-F21D-4A43-AFBA-83A9C4AC9DAA}" type="sibTrans" cxnId="{58CBF604-1C12-4D1C-B1F9-4C4C0526A3FA}">
      <dgm:prSet/>
      <dgm:spPr/>
      <dgm:t>
        <a:bodyPr/>
        <a:lstStyle/>
        <a:p>
          <a:endParaRPr lang="ru-RU"/>
        </a:p>
      </dgm:t>
    </dgm:pt>
    <dgm:pt modelId="{22178F75-C996-45AD-831F-FFADA04340E1}" type="pres">
      <dgm:prSet presAssocID="{DD3F5664-8D27-4942-A974-D044AE6C81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06621C-4E99-48C3-9D17-CA38284D049D}" type="pres">
      <dgm:prSet presAssocID="{23972860-B1C4-4493-A85B-AF6A6DE24737}" presName="root" presStyleCnt="0"/>
      <dgm:spPr/>
    </dgm:pt>
    <dgm:pt modelId="{56E092A6-A4E3-456C-89DA-1345B3E4A80A}" type="pres">
      <dgm:prSet presAssocID="{23972860-B1C4-4493-A85B-AF6A6DE24737}" presName="rootComposite" presStyleCnt="0"/>
      <dgm:spPr/>
    </dgm:pt>
    <dgm:pt modelId="{7DF58848-6AC6-4138-B42C-A5734CB361DE}" type="pres">
      <dgm:prSet presAssocID="{23972860-B1C4-4493-A85B-AF6A6DE24737}" presName="rootText" presStyleLbl="node1" presStyleIdx="0" presStyleCnt="1" custScaleX="2000000" custScaleY="129700" custLinFactX="-143714" custLinFactNeighborX="-200000" custLinFactNeighborY="-8637"/>
      <dgm:spPr/>
      <dgm:t>
        <a:bodyPr/>
        <a:lstStyle/>
        <a:p>
          <a:endParaRPr lang="ru-RU"/>
        </a:p>
      </dgm:t>
    </dgm:pt>
    <dgm:pt modelId="{3303F365-739A-4D30-963D-5A4803B5DAF9}" type="pres">
      <dgm:prSet presAssocID="{23972860-B1C4-4493-A85B-AF6A6DE247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B386F83-CC5B-4C62-8CD2-755F526AAD7F}" type="pres">
      <dgm:prSet presAssocID="{23972860-B1C4-4493-A85B-AF6A6DE24737}" presName="childShape" presStyleCnt="0"/>
      <dgm:spPr/>
    </dgm:pt>
    <dgm:pt modelId="{08BCEBD9-06D7-4C2C-86E7-C54B90FE1A76}" type="pres">
      <dgm:prSet presAssocID="{EFD27067-FBD7-4570-AC36-8846C682877E}" presName="Name13" presStyleLbl="parChTrans1D2" presStyleIdx="0" presStyleCnt="8"/>
      <dgm:spPr/>
      <dgm:t>
        <a:bodyPr/>
        <a:lstStyle/>
        <a:p>
          <a:endParaRPr lang="ru-RU"/>
        </a:p>
      </dgm:t>
    </dgm:pt>
    <dgm:pt modelId="{B789031F-E6F5-48E2-971C-38CCF1A9990A}" type="pres">
      <dgm:prSet presAssocID="{346292B0-D9BB-4A73-B190-63398482C3C1}" presName="childText" presStyleLbl="bgAcc1" presStyleIdx="0" presStyleCnt="8" custScaleX="2000000" custScaleY="193054" custLinFactNeighborX="89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026F-884D-46B4-AC43-A86E92E52DB9}" type="pres">
      <dgm:prSet presAssocID="{9500E577-98A2-41A8-9880-92E7F41D68EA}" presName="Name13" presStyleLbl="parChTrans1D2" presStyleIdx="1" presStyleCnt="8"/>
      <dgm:spPr/>
      <dgm:t>
        <a:bodyPr/>
        <a:lstStyle/>
        <a:p>
          <a:endParaRPr lang="ru-RU"/>
        </a:p>
      </dgm:t>
    </dgm:pt>
    <dgm:pt modelId="{6EC21C64-C143-4FBC-91EC-6EA70920ABD7}" type="pres">
      <dgm:prSet presAssocID="{05212B22-FE0B-4330-843D-6BB601CDA0F8}" presName="childText" presStyleLbl="bgAcc1" presStyleIdx="1" presStyleCnt="8" custScaleX="2000000" custScaleY="13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FD72E-4A81-4759-8221-3D0D0A623BFF}" type="pres">
      <dgm:prSet presAssocID="{7C26F378-425C-4C89-B90D-4F317833C0C9}" presName="Name13" presStyleLbl="parChTrans1D2" presStyleIdx="2" presStyleCnt="8"/>
      <dgm:spPr/>
      <dgm:t>
        <a:bodyPr/>
        <a:lstStyle/>
        <a:p>
          <a:endParaRPr lang="ru-RU"/>
        </a:p>
      </dgm:t>
    </dgm:pt>
    <dgm:pt modelId="{126AF3A2-4C5E-4452-A148-3BD95DBF03B1}" type="pres">
      <dgm:prSet presAssocID="{397A9AA7-1942-4D30-BE3D-D0C914F84A25}" presName="childText" presStyleLbl="bgAcc1" presStyleIdx="2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0347E-F1D2-4711-8421-A49CECC65557}" type="pres">
      <dgm:prSet presAssocID="{D1A3AAF3-81A3-43CC-8D84-139BF591D5CD}" presName="Name13" presStyleLbl="parChTrans1D2" presStyleIdx="3" presStyleCnt="8"/>
      <dgm:spPr/>
      <dgm:t>
        <a:bodyPr/>
        <a:lstStyle/>
        <a:p>
          <a:endParaRPr lang="ru-RU"/>
        </a:p>
      </dgm:t>
    </dgm:pt>
    <dgm:pt modelId="{8D94C1B9-9FCD-4EA6-883D-B7D97625E2E5}" type="pres">
      <dgm:prSet presAssocID="{14CBD279-78D0-4E3F-B0FE-317A11A051B0}" presName="childText" presStyleLbl="bgAcc1" presStyleIdx="3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B165B-576B-41F4-96BA-50D8D180F310}" type="pres">
      <dgm:prSet presAssocID="{C7CCB5EE-90CC-4BA0-9FC0-42577BF2CB6E}" presName="Name13" presStyleLbl="parChTrans1D2" presStyleIdx="4" presStyleCnt="8"/>
      <dgm:spPr/>
      <dgm:t>
        <a:bodyPr/>
        <a:lstStyle/>
        <a:p>
          <a:endParaRPr lang="ru-RU"/>
        </a:p>
      </dgm:t>
    </dgm:pt>
    <dgm:pt modelId="{485D5642-5E6C-4A10-BCBD-598F435BBD8E}" type="pres">
      <dgm:prSet presAssocID="{ECAE130E-1298-4DCB-9F8C-058E9A69F9E6}" presName="childText" presStyleLbl="bgAcc1" presStyleIdx="4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6B9D8-25DB-40F4-AE87-291F452AB412}" type="pres">
      <dgm:prSet presAssocID="{763692DD-36B0-488C-A18C-CC247719ADF6}" presName="Name13" presStyleLbl="parChTrans1D2" presStyleIdx="5" presStyleCnt="8"/>
      <dgm:spPr/>
      <dgm:t>
        <a:bodyPr/>
        <a:lstStyle/>
        <a:p>
          <a:endParaRPr lang="ru-RU"/>
        </a:p>
      </dgm:t>
    </dgm:pt>
    <dgm:pt modelId="{23DB51D8-3C84-424D-8EDC-48F319E84E94}" type="pres">
      <dgm:prSet presAssocID="{1281A709-2B33-4B8C-AF39-0763BF6BE024}" presName="childText" presStyleLbl="bgAcc1" presStyleIdx="5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299DA-53FA-4205-A41A-B81A017E156B}" type="pres">
      <dgm:prSet presAssocID="{EF2DE764-49AD-4F35-A796-047A52A0B638}" presName="Name13" presStyleLbl="parChTrans1D2" presStyleIdx="6" presStyleCnt="8"/>
      <dgm:spPr/>
      <dgm:t>
        <a:bodyPr/>
        <a:lstStyle/>
        <a:p>
          <a:endParaRPr lang="ru-RU"/>
        </a:p>
      </dgm:t>
    </dgm:pt>
    <dgm:pt modelId="{759E57D9-8D88-4654-A885-0C8BBBCC8B0D}" type="pres">
      <dgm:prSet presAssocID="{B92329CF-331A-4260-A600-BB6694E33FBB}" presName="childText" presStyleLbl="bgAcc1" presStyleIdx="6" presStyleCnt="8" custScaleX="2000000" custScaleY="14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92562-E0E9-40B8-9988-447B9B963665}" type="pres">
      <dgm:prSet presAssocID="{0FBF67AD-F712-400D-BBE7-913EBE6357FC}" presName="Name13" presStyleLbl="parChTrans1D2" presStyleIdx="7" presStyleCnt="8"/>
      <dgm:spPr/>
      <dgm:t>
        <a:bodyPr/>
        <a:lstStyle/>
        <a:p>
          <a:endParaRPr lang="ru-RU"/>
        </a:p>
      </dgm:t>
    </dgm:pt>
    <dgm:pt modelId="{AAB92817-D94E-4FD7-A8BF-63C61E01A5AF}" type="pres">
      <dgm:prSet presAssocID="{A6E334DE-1C46-4A22-85B3-F798992B6DBB}" presName="childText" presStyleLbl="bgAcc1" presStyleIdx="7" presStyleCnt="8" custScaleX="2000000" custScaleY="14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7E580-BC41-43A3-9A37-A277C1856AF1}" type="presOf" srcId="{C7CCB5EE-90CC-4BA0-9FC0-42577BF2CB6E}" destId="{C0DB165B-576B-41F4-96BA-50D8D180F310}" srcOrd="0" destOrd="0" presId="urn:microsoft.com/office/officeart/2005/8/layout/hierarchy3"/>
    <dgm:cxn modelId="{39A00C5F-A8BA-45A0-A248-459EBE035ADD}" type="presOf" srcId="{A6E334DE-1C46-4A22-85B3-F798992B6DBB}" destId="{AAB92817-D94E-4FD7-A8BF-63C61E01A5AF}" srcOrd="0" destOrd="0" presId="urn:microsoft.com/office/officeart/2005/8/layout/hierarchy3"/>
    <dgm:cxn modelId="{937933A3-6F6D-4B7E-B2D9-A72C8DC4021F}" type="presOf" srcId="{7C26F378-425C-4C89-B90D-4F317833C0C9}" destId="{C76FD72E-4A81-4759-8221-3D0D0A623BFF}" srcOrd="0" destOrd="0" presId="urn:microsoft.com/office/officeart/2005/8/layout/hierarchy3"/>
    <dgm:cxn modelId="{25FF44AB-E727-4A72-8E91-B2CD6AAB8E95}" type="presOf" srcId="{05212B22-FE0B-4330-843D-6BB601CDA0F8}" destId="{6EC21C64-C143-4FBC-91EC-6EA70920ABD7}" srcOrd="0" destOrd="0" presId="urn:microsoft.com/office/officeart/2005/8/layout/hierarchy3"/>
    <dgm:cxn modelId="{58CBF604-1C12-4D1C-B1F9-4C4C0526A3FA}" srcId="{23972860-B1C4-4493-A85B-AF6A6DE24737}" destId="{397A9AA7-1942-4D30-BE3D-D0C914F84A25}" srcOrd="2" destOrd="0" parTransId="{7C26F378-425C-4C89-B90D-4F317833C0C9}" sibTransId="{4B7AE355-F21D-4A43-AFBA-83A9C4AC9DAA}"/>
    <dgm:cxn modelId="{BB264963-D1BF-4BA1-9A30-A4C49714DC70}" type="presOf" srcId="{23972860-B1C4-4493-A85B-AF6A6DE24737}" destId="{3303F365-739A-4D30-963D-5A4803B5DAF9}" srcOrd="1" destOrd="0" presId="urn:microsoft.com/office/officeart/2005/8/layout/hierarchy3"/>
    <dgm:cxn modelId="{09E6FE90-BE67-4531-BE2B-0701C3FEAB90}" type="presOf" srcId="{B92329CF-331A-4260-A600-BB6694E33FBB}" destId="{759E57D9-8D88-4654-A885-0C8BBBCC8B0D}" srcOrd="0" destOrd="0" presId="urn:microsoft.com/office/officeart/2005/8/layout/hierarchy3"/>
    <dgm:cxn modelId="{A22E9C1E-194B-44E7-A9D0-6127654D5DAB}" type="presOf" srcId="{DD3F5664-8D27-4942-A974-D044AE6C8196}" destId="{22178F75-C996-45AD-831F-FFADA04340E1}" srcOrd="0" destOrd="0" presId="urn:microsoft.com/office/officeart/2005/8/layout/hierarchy3"/>
    <dgm:cxn modelId="{5CB03272-FBA9-495C-9FFE-EF1DF678CECF}" srcId="{23972860-B1C4-4493-A85B-AF6A6DE24737}" destId="{05212B22-FE0B-4330-843D-6BB601CDA0F8}" srcOrd="1" destOrd="0" parTransId="{9500E577-98A2-41A8-9880-92E7F41D68EA}" sibTransId="{C13BFA65-109D-438C-BCA8-BB7B1F2EA868}"/>
    <dgm:cxn modelId="{106D02D7-7930-43DA-9FCA-2FE978EE7ECF}" type="presOf" srcId="{EF2DE764-49AD-4F35-A796-047A52A0B638}" destId="{9AE299DA-53FA-4205-A41A-B81A017E156B}" srcOrd="0" destOrd="0" presId="urn:microsoft.com/office/officeart/2005/8/layout/hierarchy3"/>
    <dgm:cxn modelId="{2368F0D5-4C1D-4B4F-9A5E-3FBA6038664B}" type="presOf" srcId="{23972860-B1C4-4493-A85B-AF6A6DE24737}" destId="{7DF58848-6AC6-4138-B42C-A5734CB361DE}" srcOrd="0" destOrd="0" presId="urn:microsoft.com/office/officeart/2005/8/layout/hierarchy3"/>
    <dgm:cxn modelId="{6597C2D4-60BD-4EB5-99E7-F8732CDCD2F5}" srcId="{23972860-B1C4-4493-A85B-AF6A6DE24737}" destId="{346292B0-D9BB-4A73-B190-63398482C3C1}" srcOrd="0" destOrd="0" parTransId="{EFD27067-FBD7-4570-AC36-8846C682877E}" sibTransId="{6997B245-B9EE-44E7-8095-E17978757523}"/>
    <dgm:cxn modelId="{8EDB8234-A545-4F37-9291-939A5972A148}" type="presOf" srcId="{D1A3AAF3-81A3-43CC-8D84-139BF591D5CD}" destId="{4780347E-F1D2-4711-8421-A49CECC65557}" srcOrd="0" destOrd="0" presId="urn:microsoft.com/office/officeart/2005/8/layout/hierarchy3"/>
    <dgm:cxn modelId="{DF06FCED-C6FA-4E12-AEA4-D20EB5857FC2}" type="presOf" srcId="{ECAE130E-1298-4DCB-9F8C-058E9A69F9E6}" destId="{485D5642-5E6C-4A10-BCBD-598F435BBD8E}" srcOrd="0" destOrd="0" presId="urn:microsoft.com/office/officeart/2005/8/layout/hierarchy3"/>
    <dgm:cxn modelId="{E11DF54D-CC0C-4E89-9A04-45A723A68104}" srcId="{23972860-B1C4-4493-A85B-AF6A6DE24737}" destId="{ECAE130E-1298-4DCB-9F8C-058E9A69F9E6}" srcOrd="4" destOrd="0" parTransId="{C7CCB5EE-90CC-4BA0-9FC0-42577BF2CB6E}" sibTransId="{7D5AE4A4-F487-4900-B293-25549F80B674}"/>
    <dgm:cxn modelId="{F1AF371D-9191-4D5B-8D64-86BF28C8C79A}" type="presOf" srcId="{0FBF67AD-F712-400D-BBE7-913EBE6357FC}" destId="{6E492562-E0E9-40B8-9988-447B9B963665}" srcOrd="0" destOrd="0" presId="urn:microsoft.com/office/officeart/2005/8/layout/hierarchy3"/>
    <dgm:cxn modelId="{D28EAA06-964C-4E28-814A-7530FF08704A}" srcId="{23972860-B1C4-4493-A85B-AF6A6DE24737}" destId="{14CBD279-78D0-4E3F-B0FE-317A11A051B0}" srcOrd="3" destOrd="0" parTransId="{D1A3AAF3-81A3-43CC-8D84-139BF591D5CD}" sibTransId="{4372E3EC-FEC1-4554-B80D-987335BE437A}"/>
    <dgm:cxn modelId="{BFF149D3-4CE7-4007-A204-BA7CC155E17C}" type="presOf" srcId="{EFD27067-FBD7-4570-AC36-8846C682877E}" destId="{08BCEBD9-06D7-4C2C-86E7-C54B90FE1A76}" srcOrd="0" destOrd="0" presId="urn:microsoft.com/office/officeart/2005/8/layout/hierarchy3"/>
    <dgm:cxn modelId="{EC79607A-9511-4AF3-A3A3-1DC10F16F7C4}" type="presOf" srcId="{346292B0-D9BB-4A73-B190-63398482C3C1}" destId="{B789031F-E6F5-48E2-971C-38CCF1A9990A}" srcOrd="0" destOrd="0" presId="urn:microsoft.com/office/officeart/2005/8/layout/hierarchy3"/>
    <dgm:cxn modelId="{0F059272-8046-4BFB-9657-10677444868F}" type="presOf" srcId="{14CBD279-78D0-4E3F-B0FE-317A11A051B0}" destId="{8D94C1B9-9FCD-4EA6-883D-B7D97625E2E5}" srcOrd="0" destOrd="0" presId="urn:microsoft.com/office/officeart/2005/8/layout/hierarchy3"/>
    <dgm:cxn modelId="{BEE1B677-635C-4846-9E43-C4EF45DA5DDC}" srcId="{23972860-B1C4-4493-A85B-AF6A6DE24737}" destId="{1281A709-2B33-4B8C-AF39-0763BF6BE024}" srcOrd="5" destOrd="0" parTransId="{763692DD-36B0-488C-A18C-CC247719ADF6}" sibTransId="{827AD331-B384-4F60-BF5F-0B2C309DC535}"/>
    <dgm:cxn modelId="{5311B5B3-8E9F-49EA-904D-EC924E67AFE3}" srcId="{23972860-B1C4-4493-A85B-AF6A6DE24737}" destId="{A6E334DE-1C46-4A22-85B3-F798992B6DBB}" srcOrd="7" destOrd="0" parTransId="{0FBF67AD-F712-400D-BBE7-913EBE6357FC}" sibTransId="{91EB13C2-3428-4C87-9C83-082B64C89170}"/>
    <dgm:cxn modelId="{4F85B43E-0088-406F-8372-70C2053986CC}" type="presOf" srcId="{397A9AA7-1942-4D30-BE3D-D0C914F84A25}" destId="{126AF3A2-4C5E-4452-A148-3BD95DBF03B1}" srcOrd="0" destOrd="0" presId="urn:microsoft.com/office/officeart/2005/8/layout/hierarchy3"/>
    <dgm:cxn modelId="{1AA0FEB5-0192-44CC-8954-7E7EB1951A36}" type="presOf" srcId="{1281A709-2B33-4B8C-AF39-0763BF6BE024}" destId="{23DB51D8-3C84-424D-8EDC-48F319E84E94}" srcOrd="0" destOrd="0" presId="urn:microsoft.com/office/officeart/2005/8/layout/hierarchy3"/>
    <dgm:cxn modelId="{561D506E-3E1A-4BB9-8696-5B59A4528052}" srcId="{23972860-B1C4-4493-A85B-AF6A6DE24737}" destId="{B92329CF-331A-4260-A600-BB6694E33FBB}" srcOrd="6" destOrd="0" parTransId="{EF2DE764-49AD-4F35-A796-047A52A0B638}" sibTransId="{40C42E70-5E29-4571-8D71-BD6426FE98CF}"/>
    <dgm:cxn modelId="{28ED3201-D934-4ADE-9F58-4733B9398166}" type="presOf" srcId="{763692DD-36B0-488C-A18C-CC247719ADF6}" destId="{B2A6B9D8-25DB-40F4-AE87-291F452AB412}" srcOrd="0" destOrd="0" presId="urn:microsoft.com/office/officeart/2005/8/layout/hierarchy3"/>
    <dgm:cxn modelId="{8C9735EF-DA72-4DE1-8AB4-A57724E4BECF}" srcId="{DD3F5664-8D27-4942-A974-D044AE6C8196}" destId="{23972860-B1C4-4493-A85B-AF6A6DE24737}" srcOrd="0" destOrd="0" parTransId="{A609908A-4F8D-454F-9365-BBDC13C0B774}" sibTransId="{4D824B31-1CF9-48E9-8D46-D8636C0672DC}"/>
    <dgm:cxn modelId="{0C6E3097-5733-459F-BCF9-86E3318FAF1D}" type="presOf" srcId="{9500E577-98A2-41A8-9880-92E7F41D68EA}" destId="{F813026F-884D-46B4-AC43-A86E92E52DB9}" srcOrd="0" destOrd="0" presId="urn:microsoft.com/office/officeart/2005/8/layout/hierarchy3"/>
    <dgm:cxn modelId="{AAA74B5D-5039-490D-98AE-4481016C7783}" type="presParOf" srcId="{22178F75-C996-45AD-831F-FFADA04340E1}" destId="{9D06621C-4E99-48C3-9D17-CA38284D049D}" srcOrd="0" destOrd="0" presId="urn:microsoft.com/office/officeart/2005/8/layout/hierarchy3"/>
    <dgm:cxn modelId="{6FF5832A-2BC1-4AA4-93F4-F1ACEE62033C}" type="presParOf" srcId="{9D06621C-4E99-48C3-9D17-CA38284D049D}" destId="{56E092A6-A4E3-456C-89DA-1345B3E4A80A}" srcOrd="0" destOrd="0" presId="urn:microsoft.com/office/officeart/2005/8/layout/hierarchy3"/>
    <dgm:cxn modelId="{636F5229-A84B-45E8-85CD-57349C8F99C3}" type="presParOf" srcId="{56E092A6-A4E3-456C-89DA-1345B3E4A80A}" destId="{7DF58848-6AC6-4138-B42C-A5734CB361DE}" srcOrd="0" destOrd="0" presId="urn:microsoft.com/office/officeart/2005/8/layout/hierarchy3"/>
    <dgm:cxn modelId="{205A16BB-F39A-490C-8639-5EAB8B22E8D5}" type="presParOf" srcId="{56E092A6-A4E3-456C-89DA-1345B3E4A80A}" destId="{3303F365-739A-4D30-963D-5A4803B5DAF9}" srcOrd="1" destOrd="0" presId="urn:microsoft.com/office/officeart/2005/8/layout/hierarchy3"/>
    <dgm:cxn modelId="{B84BB19E-14B0-4B63-A788-A3137CFDB284}" type="presParOf" srcId="{9D06621C-4E99-48C3-9D17-CA38284D049D}" destId="{2B386F83-CC5B-4C62-8CD2-755F526AAD7F}" srcOrd="1" destOrd="0" presId="urn:microsoft.com/office/officeart/2005/8/layout/hierarchy3"/>
    <dgm:cxn modelId="{5E2F53E9-1485-494F-A103-ADB498CF120B}" type="presParOf" srcId="{2B386F83-CC5B-4C62-8CD2-755F526AAD7F}" destId="{08BCEBD9-06D7-4C2C-86E7-C54B90FE1A76}" srcOrd="0" destOrd="0" presId="urn:microsoft.com/office/officeart/2005/8/layout/hierarchy3"/>
    <dgm:cxn modelId="{61962E65-B8F0-49B4-96A8-EA814A205133}" type="presParOf" srcId="{2B386F83-CC5B-4C62-8CD2-755F526AAD7F}" destId="{B789031F-E6F5-48E2-971C-38CCF1A9990A}" srcOrd="1" destOrd="0" presId="urn:microsoft.com/office/officeart/2005/8/layout/hierarchy3"/>
    <dgm:cxn modelId="{4FC904F3-C185-47AA-BD82-2EFDB59F0EDE}" type="presParOf" srcId="{2B386F83-CC5B-4C62-8CD2-755F526AAD7F}" destId="{F813026F-884D-46B4-AC43-A86E92E52DB9}" srcOrd="2" destOrd="0" presId="urn:microsoft.com/office/officeart/2005/8/layout/hierarchy3"/>
    <dgm:cxn modelId="{EFBCD346-B0A2-4C62-A6A5-43827A01146A}" type="presParOf" srcId="{2B386F83-CC5B-4C62-8CD2-755F526AAD7F}" destId="{6EC21C64-C143-4FBC-91EC-6EA70920ABD7}" srcOrd="3" destOrd="0" presId="urn:microsoft.com/office/officeart/2005/8/layout/hierarchy3"/>
    <dgm:cxn modelId="{E40C7174-7A48-43D7-B17E-5C79B1011C59}" type="presParOf" srcId="{2B386F83-CC5B-4C62-8CD2-755F526AAD7F}" destId="{C76FD72E-4A81-4759-8221-3D0D0A623BFF}" srcOrd="4" destOrd="0" presId="urn:microsoft.com/office/officeart/2005/8/layout/hierarchy3"/>
    <dgm:cxn modelId="{FC4EBE42-3B4A-4F6D-95AD-CC078CB06466}" type="presParOf" srcId="{2B386F83-CC5B-4C62-8CD2-755F526AAD7F}" destId="{126AF3A2-4C5E-4452-A148-3BD95DBF03B1}" srcOrd="5" destOrd="0" presId="urn:microsoft.com/office/officeart/2005/8/layout/hierarchy3"/>
    <dgm:cxn modelId="{254E0A0E-BE1C-43CB-997E-48B92FC1547C}" type="presParOf" srcId="{2B386F83-CC5B-4C62-8CD2-755F526AAD7F}" destId="{4780347E-F1D2-4711-8421-A49CECC65557}" srcOrd="6" destOrd="0" presId="urn:microsoft.com/office/officeart/2005/8/layout/hierarchy3"/>
    <dgm:cxn modelId="{2B49701D-8E9C-4FA6-A192-CB6D5F99FEAE}" type="presParOf" srcId="{2B386F83-CC5B-4C62-8CD2-755F526AAD7F}" destId="{8D94C1B9-9FCD-4EA6-883D-B7D97625E2E5}" srcOrd="7" destOrd="0" presId="urn:microsoft.com/office/officeart/2005/8/layout/hierarchy3"/>
    <dgm:cxn modelId="{F1E373FB-3EC1-4525-ABCC-B7785052EEB0}" type="presParOf" srcId="{2B386F83-CC5B-4C62-8CD2-755F526AAD7F}" destId="{C0DB165B-576B-41F4-96BA-50D8D180F310}" srcOrd="8" destOrd="0" presId="urn:microsoft.com/office/officeart/2005/8/layout/hierarchy3"/>
    <dgm:cxn modelId="{410580A8-3C29-4600-8F4D-2F58044DCC3F}" type="presParOf" srcId="{2B386F83-CC5B-4C62-8CD2-755F526AAD7F}" destId="{485D5642-5E6C-4A10-BCBD-598F435BBD8E}" srcOrd="9" destOrd="0" presId="urn:microsoft.com/office/officeart/2005/8/layout/hierarchy3"/>
    <dgm:cxn modelId="{F93C7AA8-D950-4767-B770-472D1239587D}" type="presParOf" srcId="{2B386F83-CC5B-4C62-8CD2-755F526AAD7F}" destId="{B2A6B9D8-25DB-40F4-AE87-291F452AB412}" srcOrd="10" destOrd="0" presId="urn:microsoft.com/office/officeart/2005/8/layout/hierarchy3"/>
    <dgm:cxn modelId="{61F13577-2C52-4B7C-A478-05505916B877}" type="presParOf" srcId="{2B386F83-CC5B-4C62-8CD2-755F526AAD7F}" destId="{23DB51D8-3C84-424D-8EDC-48F319E84E94}" srcOrd="11" destOrd="0" presId="urn:microsoft.com/office/officeart/2005/8/layout/hierarchy3"/>
    <dgm:cxn modelId="{4420AD33-00F3-482A-8130-C6C6B6376A08}" type="presParOf" srcId="{2B386F83-CC5B-4C62-8CD2-755F526AAD7F}" destId="{9AE299DA-53FA-4205-A41A-B81A017E156B}" srcOrd="12" destOrd="0" presId="urn:microsoft.com/office/officeart/2005/8/layout/hierarchy3"/>
    <dgm:cxn modelId="{C718C3B3-A3C0-46BE-80D1-5781EA165E17}" type="presParOf" srcId="{2B386F83-CC5B-4C62-8CD2-755F526AAD7F}" destId="{759E57D9-8D88-4654-A885-0C8BBBCC8B0D}" srcOrd="13" destOrd="0" presId="urn:microsoft.com/office/officeart/2005/8/layout/hierarchy3"/>
    <dgm:cxn modelId="{FA7F42E5-E895-467A-B83D-5AD91DBF6C2A}" type="presParOf" srcId="{2B386F83-CC5B-4C62-8CD2-755F526AAD7F}" destId="{6E492562-E0E9-40B8-9988-447B9B963665}" srcOrd="14" destOrd="0" presId="urn:microsoft.com/office/officeart/2005/8/layout/hierarchy3"/>
    <dgm:cxn modelId="{D8E1A15C-7937-4DC7-89E4-D292E54FD738}" type="presParOf" srcId="{2B386F83-CC5B-4C62-8CD2-755F526AAD7F}" destId="{AAB92817-D94E-4FD7-A8BF-63C61E01A5AF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C4E861D-A399-435B-8C3A-385EFB93BC2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CBA9E-8AA5-4BCF-939A-C39004F1E425}">
      <dgm:prSet custT="1"/>
      <dgm:spPr>
        <a:solidFill>
          <a:srgbClr val="00619E"/>
        </a:solidFill>
      </dgm:spPr>
      <dgm:t>
        <a:bodyPr/>
        <a:lstStyle/>
        <a:p>
          <a:pPr algn="just" rtl="0"/>
          <a:r>
            <a:rPr lang="ru-RU" sz="1200" b="1" dirty="0" smtClean="0"/>
            <a:t>ВКЛЮЧАЕТСЯ ФАКТИЧЕСКАЯ  ПЛАТА НАСЕЛЕНИЯ:</a:t>
          </a:r>
          <a:endParaRPr lang="ru-RU" sz="1200" b="1" dirty="0"/>
        </a:p>
      </dgm:t>
    </dgm:pt>
    <dgm:pt modelId="{010D3703-0BBE-4159-BA5D-BE2B68297149}" type="parTrans" cxnId="{4FB35EC7-F7D3-436A-9D77-A948E984717D}">
      <dgm:prSet/>
      <dgm:spPr/>
      <dgm:t>
        <a:bodyPr/>
        <a:lstStyle/>
        <a:p>
          <a:pPr algn="just"/>
          <a:endParaRPr lang="ru-RU" sz="1050"/>
        </a:p>
      </dgm:t>
    </dgm:pt>
    <dgm:pt modelId="{D20982EC-5011-4B7F-999F-CD4D7649841E}" type="sibTrans" cxnId="{4FB35EC7-F7D3-436A-9D77-A948E984717D}">
      <dgm:prSet/>
      <dgm:spPr/>
      <dgm:t>
        <a:bodyPr/>
        <a:lstStyle/>
        <a:p>
          <a:pPr algn="just"/>
          <a:endParaRPr lang="ru-RU" sz="1050"/>
        </a:p>
      </dgm:t>
    </dgm:pt>
    <dgm:pt modelId="{E864CD64-AADF-452E-B0F1-799054D8DE8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предоставление доступа к сети</a:t>
          </a:r>
          <a:endParaRPr lang="ru-RU" sz="1050" dirty="0"/>
        </a:p>
      </dgm:t>
    </dgm:pt>
    <dgm:pt modelId="{05920811-D7DB-4AE4-98B2-5473B0FF360F}" type="parTrans" cxnId="{1994B133-813F-4AA3-982A-E72A4702801F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784259C0-D4B0-40D9-BD10-26D7AC232461}" type="sibTrans" cxnId="{1994B133-813F-4AA3-982A-E72A4702801F}">
      <dgm:prSet/>
      <dgm:spPr/>
      <dgm:t>
        <a:bodyPr/>
        <a:lstStyle/>
        <a:p>
          <a:pPr algn="just"/>
          <a:endParaRPr lang="ru-RU" sz="1050"/>
        </a:p>
      </dgm:t>
    </dgm:pt>
    <dgm:pt modelId="{FAF481D8-9492-442A-A674-1E09C0E7937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абонентская плата за пользование абонентскими устройствами телефонной сети при абонентской системе оплаты услуг</a:t>
          </a:r>
          <a:endParaRPr lang="ru-RU" sz="1050" dirty="0"/>
        </a:p>
      </dgm:t>
    </dgm:pt>
    <dgm:pt modelId="{492EE497-0A67-4D95-948E-6A2F037A1DAE}" type="parTrans" cxnId="{D0873E4F-B9B0-440F-B4D9-FD54F0283925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E207436E-30E5-49C0-9DAB-D64DFF568DF0}" type="sibTrans" cxnId="{D0873E4F-B9B0-440F-B4D9-FD54F0283925}">
      <dgm:prSet/>
      <dgm:spPr/>
      <dgm:t>
        <a:bodyPr/>
        <a:lstStyle/>
        <a:p>
          <a:pPr algn="just"/>
          <a:endParaRPr lang="ru-RU" sz="1050"/>
        </a:p>
      </dgm:t>
    </dgm:pt>
    <dgm:pt modelId="{C44E1AEE-08C5-493B-B9EE-2ABFFEA6323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фактический размер платежей при повременной системе оплаты услуг</a:t>
          </a:r>
          <a:endParaRPr lang="ru-RU" sz="1050" dirty="0"/>
        </a:p>
      </dgm:t>
    </dgm:pt>
    <dgm:pt modelId="{20D29A97-7BB0-4A56-8740-FC4DFAF17E56}" type="parTrans" cxnId="{25201E08-05A0-465A-9547-F8E5C9C4599A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56ADB508-1259-40D3-BF44-EAD74DF4D7B4}" type="sibTrans" cxnId="{25201E08-05A0-465A-9547-F8E5C9C4599A}">
      <dgm:prSet/>
      <dgm:spPr/>
      <dgm:t>
        <a:bodyPr/>
        <a:lstStyle/>
        <a:p>
          <a:pPr algn="just"/>
          <a:endParaRPr lang="ru-RU" sz="1050"/>
        </a:p>
      </dgm:t>
    </dgm:pt>
    <dgm:pt modelId="{0639EF1D-9A0F-4215-91C6-9F004E962BE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услуги ISDN, DECT, IP-телефония и тому подобные</a:t>
          </a:r>
          <a:endParaRPr lang="ru-RU" sz="1050" dirty="0"/>
        </a:p>
      </dgm:t>
    </dgm:pt>
    <dgm:pt modelId="{4D7418CE-6692-4E38-BC5D-AF1C2EC3CA3E}" type="parTrans" cxnId="{34CE7BBB-D177-4653-9251-3B3FFB68A664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E1F1D2A4-5751-4D60-A7E2-6D373AC7FF99}" type="sibTrans" cxnId="{34CE7BBB-D177-4653-9251-3B3FFB68A664}">
      <dgm:prSet/>
      <dgm:spPr/>
      <dgm:t>
        <a:bodyPr/>
        <a:lstStyle/>
        <a:p>
          <a:pPr algn="just"/>
          <a:endParaRPr lang="ru-RU" sz="1050"/>
        </a:p>
      </dgm:t>
    </dgm:pt>
    <dgm:pt modelId="{0E2B845A-66A9-4010-A6D6-644F93DC913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прочие услуги (например, услуги автоматического определителя номера и так далее)</a:t>
          </a:r>
          <a:endParaRPr lang="ru-RU" sz="1050" dirty="0"/>
        </a:p>
      </dgm:t>
    </dgm:pt>
    <dgm:pt modelId="{010FC168-4500-4701-85EA-95A3F8A04DD4}" type="parTrans" cxnId="{42BA5EAD-E6B4-46E6-8E3C-B215CCA8E917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8E96B43E-5974-4158-88F0-ADA90A6904A2}" type="sibTrans" cxnId="{42BA5EAD-E6B4-46E6-8E3C-B215CCA8E917}">
      <dgm:prSet/>
      <dgm:spPr/>
      <dgm:t>
        <a:bodyPr/>
        <a:lstStyle/>
        <a:p>
          <a:pPr algn="just"/>
          <a:endParaRPr lang="ru-RU" sz="1050"/>
        </a:p>
      </dgm:t>
    </dgm:pt>
    <dgm:pt modelId="{EE8644BD-C207-493A-BBE0-FCB90AA2DCF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услуги от соединений, предоставленных с использованием всех типов таксофонов (включая карточную систему оплаты)</a:t>
          </a:r>
          <a:endParaRPr lang="ru-RU" sz="1050" dirty="0"/>
        </a:p>
      </dgm:t>
    </dgm:pt>
    <dgm:pt modelId="{4FDC18A3-0E92-48F3-A25F-3A0B0BAAEDEE}" type="parTrans" cxnId="{04610FF6-ACF4-4ACC-BE90-8688E51CEC1E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9583B9E3-D272-4F25-B315-B52EF61EE538}" type="sibTrans" cxnId="{04610FF6-ACF4-4ACC-BE90-8688E51CEC1E}">
      <dgm:prSet/>
      <dgm:spPr/>
      <dgm:t>
        <a:bodyPr/>
        <a:lstStyle/>
        <a:p>
          <a:pPr algn="just"/>
          <a:endParaRPr lang="ru-RU" sz="1050"/>
        </a:p>
      </dgm:t>
    </dgm:pt>
    <dgm:pt modelId="{84C43A48-F3B7-4545-BB00-A9890A56E8E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отправку телеграмм</a:t>
          </a:r>
          <a:endParaRPr lang="ru-RU" sz="1050" dirty="0"/>
        </a:p>
      </dgm:t>
    </dgm:pt>
    <dgm:pt modelId="{6F2BAD64-2265-4DDF-9D17-5741179D5928}" type="parTrans" cxnId="{E7AD705B-61D2-4972-9D5E-F905CE69E405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EE5CC7C7-0516-4AEC-BBF9-D6235FFC6A92}" type="sibTrans" cxnId="{E7AD705B-61D2-4972-9D5E-F905CE69E405}">
      <dgm:prSet/>
      <dgm:spPr/>
      <dgm:t>
        <a:bodyPr/>
        <a:lstStyle/>
        <a:p>
          <a:pPr algn="just"/>
          <a:endParaRPr lang="ru-RU" sz="1050"/>
        </a:p>
      </dgm:t>
    </dgm:pt>
    <dgm:pt modelId="{591B6E8F-2AC3-403B-89DB-3C3ADFD3ACC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услуги от доступа к информации с использованием информационно-телекоммуникационной сети «Интернет»</a:t>
          </a:r>
          <a:endParaRPr lang="ru-RU" sz="1050" dirty="0"/>
        </a:p>
      </dgm:t>
    </dgm:pt>
    <dgm:pt modelId="{682E6987-2A27-4481-9379-62269F05F8D9}" type="parTrans" cxnId="{CF609879-8870-404D-8AAB-EF5295F910B8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59837CB1-817C-44B6-AE2E-C427BA47AAAA}" type="sibTrans" cxnId="{CF609879-8870-404D-8AAB-EF5295F910B8}">
      <dgm:prSet/>
      <dgm:spPr/>
      <dgm:t>
        <a:bodyPr/>
        <a:lstStyle/>
        <a:p>
          <a:pPr algn="just"/>
          <a:endParaRPr lang="ru-RU" sz="1050"/>
        </a:p>
      </dgm:t>
    </dgm:pt>
    <dgm:pt modelId="{ACF94DA7-C3FF-429F-8ADB-0658663E1A8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услуги радиосвязи, радиовещания, телевидения (в том числе кабельного) и спутниковой связи</a:t>
          </a:r>
          <a:endParaRPr lang="ru-RU" sz="1050" dirty="0"/>
        </a:p>
      </dgm:t>
    </dgm:pt>
    <dgm:pt modelId="{709669E3-A4CC-4EB4-A79C-7B631A2B53D3}" type="parTrans" cxnId="{EB209CC0-D812-4EC2-84A2-AC78DF930571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E44B36FB-32EB-4FC2-9133-82A0F0AB4ECB}" type="sibTrans" cxnId="{EB209CC0-D812-4EC2-84A2-AC78DF930571}">
      <dgm:prSet/>
      <dgm:spPr/>
      <dgm:t>
        <a:bodyPr/>
        <a:lstStyle/>
        <a:p>
          <a:pPr algn="just"/>
          <a:endParaRPr lang="ru-RU" sz="1050"/>
        </a:p>
      </dgm:t>
    </dgm:pt>
    <dgm:pt modelId="{A1BEC5CF-1FE8-4C03-A28D-17820AC0BCF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услуги проводного вещания (установка радиотрансляционных точек и абонентская плата за их использование, прочие услуги)</a:t>
          </a:r>
          <a:endParaRPr lang="ru-RU" sz="1050" dirty="0"/>
        </a:p>
      </dgm:t>
    </dgm:pt>
    <dgm:pt modelId="{F7910607-5309-4D34-B7DF-26AC7A5F0A4C}" type="parTrans" cxnId="{3D9B9D67-A138-4968-817D-1863EA54F2BD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C40710B2-9D38-44A1-A704-5814E4526C04}" type="sibTrans" cxnId="{3D9B9D67-A138-4968-817D-1863EA54F2BD}">
      <dgm:prSet/>
      <dgm:spPr/>
      <dgm:t>
        <a:bodyPr/>
        <a:lstStyle/>
        <a:p>
          <a:pPr algn="just"/>
          <a:endParaRPr lang="ru-RU" sz="1050"/>
        </a:p>
      </dgm:t>
    </dgm:pt>
    <dgm:pt modelId="{D5ABBC5C-BAEC-43BD-9EC2-09209EE4710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050" dirty="0" smtClean="0"/>
            <a:t>за услуги подвижной связи</a:t>
          </a:r>
          <a:endParaRPr lang="ru-RU" sz="1050" dirty="0"/>
        </a:p>
      </dgm:t>
    </dgm:pt>
    <dgm:pt modelId="{74DE5A63-CAEE-4AC5-AB7E-CAD57718D9D9}" type="parTrans" cxnId="{2B36525E-A243-4A2F-9F53-087E8614F84D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 sz="1050"/>
        </a:p>
      </dgm:t>
    </dgm:pt>
    <dgm:pt modelId="{1FFAB7AC-DCD9-413B-96F6-B374CD883C5A}" type="sibTrans" cxnId="{2B36525E-A243-4A2F-9F53-087E8614F84D}">
      <dgm:prSet/>
      <dgm:spPr/>
      <dgm:t>
        <a:bodyPr/>
        <a:lstStyle/>
        <a:p>
          <a:pPr algn="just"/>
          <a:endParaRPr lang="ru-RU" sz="1050"/>
        </a:p>
      </dgm:t>
    </dgm:pt>
    <dgm:pt modelId="{32F1FFCB-3A3A-4CD8-901B-7B5DEAE5D0B9}" type="pres">
      <dgm:prSet presAssocID="{7C4E861D-A399-435B-8C3A-385EFB93BC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A6BCAB-1C5B-44BD-B4D7-97329FE7DA09}" type="pres">
      <dgm:prSet presAssocID="{62CCBA9E-8AA5-4BCF-939A-C39004F1E425}" presName="root" presStyleCnt="0"/>
      <dgm:spPr/>
    </dgm:pt>
    <dgm:pt modelId="{500D66B4-00B0-4B52-8EA1-B094D3ACB3E8}" type="pres">
      <dgm:prSet presAssocID="{62CCBA9E-8AA5-4BCF-939A-C39004F1E425}" presName="rootComposite" presStyleCnt="0"/>
      <dgm:spPr/>
    </dgm:pt>
    <dgm:pt modelId="{B811D399-1069-46C6-A419-BDDEF9877CD5}" type="pres">
      <dgm:prSet presAssocID="{62CCBA9E-8AA5-4BCF-939A-C39004F1E425}" presName="rootText" presStyleLbl="node1" presStyleIdx="0" presStyleCnt="1" custScaleX="2000000" custScaleY="128708" custLinFactNeighborX="-12515" custLinFactNeighborY="-545"/>
      <dgm:spPr/>
      <dgm:t>
        <a:bodyPr/>
        <a:lstStyle/>
        <a:p>
          <a:endParaRPr lang="ru-RU"/>
        </a:p>
      </dgm:t>
    </dgm:pt>
    <dgm:pt modelId="{DF2D6A8D-CEA4-4F5C-BBD6-3253B302C55A}" type="pres">
      <dgm:prSet presAssocID="{62CCBA9E-8AA5-4BCF-939A-C39004F1E425}" presName="rootConnector" presStyleLbl="node1" presStyleIdx="0" presStyleCnt="1"/>
      <dgm:spPr/>
      <dgm:t>
        <a:bodyPr/>
        <a:lstStyle/>
        <a:p>
          <a:endParaRPr lang="ru-RU"/>
        </a:p>
      </dgm:t>
    </dgm:pt>
    <dgm:pt modelId="{2224476D-8008-4E72-BAC6-7CBAA8A2FCD6}" type="pres">
      <dgm:prSet presAssocID="{62CCBA9E-8AA5-4BCF-939A-C39004F1E425}" presName="childShape" presStyleCnt="0"/>
      <dgm:spPr/>
    </dgm:pt>
    <dgm:pt modelId="{C35FAC8E-561F-42B5-A403-39146A3686F9}" type="pres">
      <dgm:prSet presAssocID="{05920811-D7DB-4AE4-98B2-5473B0FF360F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272E639A-BBCE-4CA5-ADA8-6571D1F7D29F}" type="pres">
      <dgm:prSet presAssocID="{E864CD64-AADF-452E-B0F1-799054D8DE8D}" presName="childText" presStyleLbl="bgAcc1" presStyleIdx="0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08C33-D465-49EA-A296-027B895CF357}" type="pres">
      <dgm:prSet presAssocID="{492EE497-0A67-4D95-948E-6A2F037A1DAE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604ED193-0A77-4AEF-B79C-09746FD8A9D8}" type="pres">
      <dgm:prSet presAssocID="{FAF481D8-9492-442A-A674-1E09C0E7937E}" presName="childText" presStyleLbl="bgAcc1" presStyleIdx="1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12EB1-1734-4B4A-A7D5-FCEE8B3BBA68}" type="pres">
      <dgm:prSet presAssocID="{20D29A97-7BB0-4A56-8740-FC4DFAF17E56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3E11A868-1149-4D71-ADFD-2C7C3043976F}" type="pres">
      <dgm:prSet presAssocID="{C44E1AEE-08C5-493B-B9EE-2ABFFEA6323D}" presName="childText" presStyleLbl="bgAcc1" presStyleIdx="2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1724C-23AC-4B4F-B957-3C234A6C6CEF}" type="pres">
      <dgm:prSet presAssocID="{4D7418CE-6692-4E38-BC5D-AF1C2EC3CA3E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9E7DA72-4F28-4E39-AF7F-8D18D4BE508E}" type="pres">
      <dgm:prSet presAssocID="{0639EF1D-9A0F-4215-91C6-9F004E962BE1}" presName="childText" presStyleLbl="bgAcc1" presStyleIdx="3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064B4-D38E-436F-9621-494CE8435DDD}" type="pres">
      <dgm:prSet presAssocID="{010FC168-4500-4701-85EA-95A3F8A04DD4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9A99148C-03A2-4029-B6C5-C11196AAAE84}" type="pres">
      <dgm:prSet presAssocID="{0E2B845A-66A9-4010-A6D6-644F93DC913B}" presName="childText" presStyleLbl="bgAcc1" presStyleIdx="4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5959E-AA22-401A-AAC6-145A5BBC75B9}" type="pres">
      <dgm:prSet presAssocID="{4FDC18A3-0E92-48F3-A25F-3A0B0BAAEDEE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F1564280-3E02-4E13-9F31-E762768B67B6}" type="pres">
      <dgm:prSet presAssocID="{EE8644BD-C207-493A-BBE0-FCB90AA2DCFE}" presName="childText" presStyleLbl="bgAcc1" presStyleIdx="5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79C90-8AF7-4627-9E44-7338E52940FE}" type="pres">
      <dgm:prSet presAssocID="{6F2BAD64-2265-4DDF-9D17-5741179D5928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061F4CCA-E512-457F-B29A-438FB24F088E}" type="pres">
      <dgm:prSet presAssocID="{84C43A48-F3B7-4545-BB00-A9890A56E8ED}" presName="childText" presStyleLbl="bgAcc1" presStyleIdx="6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5DFD-10A0-4D49-B491-9BC20E042433}" type="pres">
      <dgm:prSet presAssocID="{682E6987-2A27-4481-9379-62269F05F8D9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FEA8650E-144D-4CAF-88F8-B4ABA257ED54}" type="pres">
      <dgm:prSet presAssocID="{591B6E8F-2AC3-403B-89DB-3C3ADFD3ACC0}" presName="childText" presStyleLbl="bgAcc1" presStyleIdx="7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026C0-EE23-4893-B7C9-A3643107C6D5}" type="pres">
      <dgm:prSet presAssocID="{709669E3-A4CC-4EB4-A79C-7B631A2B53D3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A838DD82-4A7A-4FAF-8BA8-FDAD5E6ADCF1}" type="pres">
      <dgm:prSet presAssocID="{ACF94DA7-C3FF-429F-8ADB-0658663E1A8C}" presName="childText" presStyleLbl="bgAcc1" presStyleIdx="8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2E765-6CBC-420E-9B9B-7DF98F8CE42B}" type="pres">
      <dgm:prSet presAssocID="{F7910607-5309-4D34-B7DF-26AC7A5F0A4C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64A38477-E034-4B8D-9C74-616C64B1DE28}" type="pres">
      <dgm:prSet presAssocID="{A1BEC5CF-1FE8-4C03-A28D-17820AC0BCF8}" presName="childText" presStyleLbl="bgAcc1" presStyleIdx="9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CA9E-7B7E-4D84-ADA9-E188785EFA5E}" type="pres">
      <dgm:prSet presAssocID="{74DE5A63-CAEE-4AC5-AB7E-CAD57718D9D9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266E2E66-7AA1-4CCC-AF0D-507011E51B01}" type="pres">
      <dgm:prSet presAssocID="{D5ABBC5C-BAEC-43BD-9EC2-09209EE4710A}" presName="childText" presStyleLbl="bgAcc1" presStyleIdx="10" presStyleCnt="11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B9D67-A138-4968-817D-1863EA54F2BD}" srcId="{62CCBA9E-8AA5-4BCF-939A-C39004F1E425}" destId="{A1BEC5CF-1FE8-4C03-A28D-17820AC0BCF8}" srcOrd="9" destOrd="0" parTransId="{F7910607-5309-4D34-B7DF-26AC7A5F0A4C}" sibTransId="{C40710B2-9D38-44A1-A704-5814E4526C04}"/>
    <dgm:cxn modelId="{06A8B8B2-7E09-4DAB-8CC3-AE1E838E142C}" type="presOf" srcId="{05920811-D7DB-4AE4-98B2-5473B0FF360F}" destId="{C35FAC8E-561F-42B5-A403-39146A3686F9}" srcOrd="0" destOrd="0" presId="urn:microsoft.com/office/officeart/2005/8/layout/hierarchy3"/>
    <dgm:cxn modelId="{45D3A73A-FB1A-4F2E-92E9-1EDA3D4F07CC}" type="presOf" srcId="{D5ABBC5C-BAEC-43BD-9EC2-09209EE4710A}" destId="{266E2E66-7AA1-4CCC-AF0D-507011E51B01}" srcOrd="0" destOrd="0" presId="urn:microsoft.com/office/officeart/2005/8/layout/hierarchy3"/>
    <dgm:cxn modelId="{42BA5EAD-E6B4-46E6-8E3C-B215CCA8E917}" srcId="{62CCBA9E-8AA5-4BCF-939A-C39004F1E425}" destId="{0E2B845A-66A9-4010-A6D6-644F93DC913B}" srcOrd="4" destOrd="0" parTransId="{010FC168-4500-4701-85EA-95A3F8A04DD4}" sibTransId="{8E96B43E-5974-4158-88F0-ADA90A6904A2}"/>
    <dgm:cxn modelId="{ED53E2AB-81EB-47E6-BC4B-1E200F3BE85D}" type="presOf" srcId="{E864CD64-AADF-452E-B0F1-799054D8DE8D}" destId="{272E639A-BBCE-4CA5-ADA8-6571D1F7D29F}" srcOrd="0" destOrd="0" presId="urn:microsoft.com/office/officeart/2005/8/layout/hierarchy3"/>
    <dgm:cxn modelId="{FF88911A-495D-4BCD-91B0-9230D508E0A4}" type="presOf" srcId="{010FC168-4500-4701-85EA-95A3F8A04DD4}" destId="{959064B4-D38E-436F-9621-494CE8435DDD}" srcOrd="0" destOrd="0" presId="urn:microsoft.com/office/officeart/2005/8/layout/hierarchy3"/>
    <dgm:cxn modelId="{69FD7284-3FC3-4068-B57F-6AA8783A32EF}" type="presOf" srcId="{ACF94DA7-C3FF-429F-8ADB-0658663E1A8C}" destId="{A838DD82-4A7A-4FAF-8BA8-FDAD5E6ADCF1}" srcOrd="0" destOrd="0" presId="urn:microsoft.com/office/officeart/2005/8/layout/hierarchy3"/>
    <dgm:cxn modelId="{17E36622-C95E-4A17-BE30-DB570E8C3DDD}" type="presOf" srcId="{C44E1AEE-08C5-493B-B9EE-2ABFFEA6323D}" destId="{3E11A868-1149-4D71-ADFD-2C7C3043976F}" srcOrd="0" destOrd="0" presId="urn:microsoft.com/office/officeart/2005/8/layout/hierarchy3"/>
    <dgm:cxn modelId="{11DEB581-4607-4341-A84E-CC87FBE9B86F}" type="presOf" srcId="{591B6E8F-2AC3-403B-89DB-3C3ADFD3ACC0}" destId="{FEA8650E-144D-4CAF-88F8-B4ABA257ED54}" srcOrd="0" destOrd="0" presId="urn:microsoft.com/office/officeart/2005/8/layout/hierarchy3"/>
    <dgm:cxn modelId="{1994B133-813F-4AA3-982A-E72A4702801F}" srcId="{62CCBA9E-8AA5-4BCF-939A-C39004F1E425}" destId="{E864CD64-AADF-452E-B0F1-799054D8DE8D}" srcOrd="0" destOrd="0" parTransId="{05920811-D7DB-4AE4-98B2-5473B0FF360F}" sibTransId="{784259C0-D4B0-40D9-BD10-26D7AC232461}"/>
    <dgm:cxn modelId="{187992EB-58DB-4B22-8BB2-2A3EF357EBB7}" type="presOf" srcId="{F7910607-5309-4D34-B7DF-26AC7A5F0A4C}" destId="{4332E765-6CBC-420E-9B9B-7DF98F8CE42B}" srcOrd="0" destOrd="0" presId="urn:microsoft.com/office/officeart/2005/8/layout/hierarchy3"/>
    <dgm:cxn modelId="{D0873E4F-B9B0-440F-B4D9-FD54F0283925}" srcId="{62CCBA9E-8AA5-4BCF-939A-C39004F1E425}" destId="{FAF481D8-9492-442A-A674-1E09C0E7937E}" srcOrd="1" destOrd="0" parTransId="{492EE497-0A67-4D95-948E-6A2F037A1DAE}" sibTransId="{E207436E-30E5-49C0-9DAB-D64DFF568DF0}"/>
    <dgm:cxn modelId="{EB209CC0-D812-4EC2-84A2-AC78DF930571}" srcId="{62CCBA9E-8AA5-4BCF-939A-C39004F1E425}" destId="{ACF94DA7-C3FF-429F-8ADB-0658663E1A8C}" srcOrd="8" destOrd="0" parTransId="{709669E3-A4CC-4EB4-A79C-7B631A2B53D3}" sibTransId="{E44B36FB-32EB-4FC2-9133-82A0F0AB4ECB}"/>
    <dgm:cxn modelId="{4FB35EC7-F7D3-436A-9D77-A948E984717D}" srcId="{7C4E861D-A399-435B-8C3A-385EFB93BC24}" destId="{62CCBA9E-8AA5-4BCF-939A-C39004F1E425}" srcOrd="0" destOrd="0" parTransId="{010D3703-0BBE-4159-BA5D-BE2B68297149}" sibTransId="{D20982EC-5011-4B7F-999F-CD4D7649841E}"/>
    <dgm:cxn modelId="{FF784A03-FDBD-4399-9F6A-2BD9E768E293}" type="presOf" srcId="{74DE5A63-CAEE-4AC5-AB7E-CAD57718D9D9}" destId="{116ECA9E-7B7E-4D84-ADA9-E188785EFA5E}" srcOrd="0" destOrd="0" presId="urn:microsoft.com/office/officeart/2005/8/layout/hierarchy3"/>
    <dgm:cxn modelId="{4C3781B8-434E-4E36-9EC0-2756DD34616F}" type="presOf" srcId="{84C43A48-F3B7-4545-BB00-A9890A56E8ED}" destId="{061F4CCA-E512-457F-B29A-438FB24F088E}" srcOrd="0" destOrd="0" presId="urn:microsoft.com/office/officeart/2005/8/layout/hierarchy3"/>
    <dgm:cxn modelId="{C235FB89-9EF4-4524-93BF-485B02279D02}" type="presOf" srcId="{0639EF1D-9A0F-4215-91C6-9F004E962BE1}" destId="{69E7DA72-4F28-4E39-AF7F-8D18D4BE508E}" srcOrd="0" destOrd="0" presId="urn:microsoft.com/office/officeart/2005/8/layout/hierarchy3"/>
    <dgm:cxn modelId="{25D0BC8C-1155-4314-9306-0A503E8C20F2}" type="presOf" srcId="{EE8644BD-C207-493A-BBE0-FCB90AA2DCFE}" destId="{F1564280-3E02-4E13-9F31-E762768B67B6}" srcOrd="0" destOrd="0" presId="urn:microsoft.com/office/officeart/2005/8/layout/hierarchy3"/>
    <dgm:cxn modelId="{D80E280A-9D35-4CD4-9336-D37333ADC153}" type="presOf" srcId="{0E2B845A-66A9-4010-A6D6-644F93DC913B}" destId="{9A99148C-03A2-4029-B6C5-C11196AAAE84}" srcOrd="0" destOrd="0" presId="urn:microsoft.com/office/officeart/2005/8/layout/hierarchy3"/>
    <dgm:cxn modelId="{34CE7BBB-D177-4653-9251-3B3FFB68A664}" srcId="{62CCBA9E-8AA5-4BCF-939A-C39004F1E425}" destId="{0639EF1D-9A0F-4215-91C6-9F004E962BE1}" srcOrd="3" destOrd="0" parTransId="{4D7418CE-6692-4E38-BC5D-AF1C2EC3CA3E}" sibTransId="{E1F1D2A4-5751-4D60-A7E2-6D373AC7FF99}"/>
    <dgm:cxn modelId="{019E6E7B-917F-4E1E-994E-6425BEB86BBE}" type="presOf" srcId="{682E6987-2A27-4481-9379-62269F05F8D9}" destId="{C01C5DFD-10A0-4D49-B491-9BC20E042433}" srcOrd="0" destOrd="0" presId="urn:microsoft.com/office/officeart/2005/8/layout/hierarchy3"/>
    <dgm:cxn modelId="{1F9024B3-5F03-4E4F-8B6E-FD0DC5763097}" type="presOf" srcId="{A1BEC5CF-1FE8-4C03-A28D-17820AC0BCF8}" destId="{64A38477-E034-4B8D-9C74-616C64B1DE28}" srcOrd="0" destOrd="0" presId="urn:microsoft.com/office/officeart/2005/8/layout/hierarchy3"/>
    <dgm:cxn modelId="{94F7F4C9-8D77-4990-B27F-F6DB5F8C18F0}" type="presOf" srcId="{62CCBA9E-8AA5-4BCF-939A-C39004F1E425}" destId="{DF2D6A8D-CEA4-4F5C-BBD6-3253B302C55A}" srcOrd="1" destOrd="0" presId="urn:microsoft.com/office/officeart/2005/8/layout/hierarchy3"/>
    <dgm:cxn modelId="{CF609879-8870-404D-8AAB-EF5295F910B8}" srcId="{62CCBA9E-8AA5-4BCF-939A-C39004F1E425}" destId="{591B6E8F-2AC3-403B-89DB-3C3ADFD3ACC0}" srcOrd="7" destOrd="0" parTransId="{682E6987-2A27-4481-9379-62269F05F8D9}" sibTransId="{59837CB1-817C-44B6-AE2E-C427BA47AAAA}"/>
    <dgm:cxn modelId="{25201E08-05A0-465A-9547-F8E5C9C4599A}" srcId="{62CCBA9E-8AA5-4BCF-939A-C39004F1E425}" destId="{C44E1AEE-08C5-493B-B9EE-2ABFFEA6323D}" srcOrd="2" destOrd="0" parTransId="{20D29A97-7BB0-4A56-8740-FC4DFAF17E56}" sibTransId="{56ADB508-1259-40D3-BF44-EAD74DF4D7B4}"/>
    <dgm:cxn modelId="{F1449858-399D-42D8-9C19-47400F40AF2D}" type="presOf" srcId="{7C4E861D-A399-435B-8C3A-385EFB93BC24}" destId="{32F1FFCB-3A3A-4CD8-901B-7B5DEAE5D0B9}" srcOrd="0" destOrd="0" presId="urn:microsoft.com/office/officeart/2005/8/layout/hierarchy3"/>
    <dgm:cxn modelId="{C4B88889-CC90-49DB-83E1-49647A390005}" type="presOf" srcId="{20D29A97-7BB0-4A56-8740-FC4DFAF17E56}" destId="{2FB12EB1-1734-4B4A-A7D5-FCEE8B3BBA68}" srcOrd="0" destOrd="0" presId="urn:microsoft.com/office/officeart/2005/8/layout/hierarchy3"/>
    <dgm:cxn modelId="{FF37CB3A-60EB-4F5C-B107-6890EECC2544}" type="presOf" srcId="{709669E3-A4CC-4EB4-A79C-7B631A2B53D3}" destId="{248026C0-EE23-4893-B7C9-A3643107C6D5}" srcOrd="0" destOrd="0" presId="urn:microsoft.com/office/officeart/2005/8/layout/hierarchy3"/>
    <dgm:cxn modelId="{2886CF6D-F1DB-4115-85A9-4B9EABBE5076}" type="presOf" srcId="{6F2BAD64-2265-4DDF-9D17-5741179D5928}" destId="{7F679C90-8AF7-4627-9E44-7338E52940FE}" srcOrd="0" destOrd="0" presId="urn:microsoft.com/office/officeart/2005/8/layout/hierarchy3"/>
    <dgm:cxn modelId="{81F3C0FC-66D5-4F05-BAE1-4F39F0314C96}" type="presOf" srcId="{492EE497-0A67-4D95-948E-6A2F037A1DAE}" destId="{9F608C33-D465-49EA-A296-027B895CF357}" srcOrd="0" destOrd="0" presId="urn:microsoft.com/office/officeart/2005/8/layout/hierarchy3"/>
    <dgm:cxn modelId="{E7AD705B-61D2-4972-9D5E-F905CE69E405}" srcId="{62CCBA9E-8AA5-4BCF-939A-C39004F1E425}" destId="{84C43A48-F3B7-4545-BB00-A9890A56E8ED}" srcOrd="6" destOrd="0" parTransId="{6F2BAD64-2265-4DDF-9D17-5741179D5928}" sibTransId="{EE5CC7C7-0516-4AEC-BBF9-D6235FFC6A92}"/>
    <dgm:cxn modelId="{D3DEBAF6-12BF-4A2D-94D5-7227BAB111F2}" type="presOf" srcId="{4D7418CE-6692-4E38-BC5D-AF1C2EC3CA3E}" destId="{B561724C-23AC-4B4F-B957-3C234A6C6CEF}" srcOrd="0" destOrd="0" presId="urn:microsoft.com/office/officeart/2005/8/layout/hierarchy3"/>
    <dgm:cxn modelId="{589BC7FB-AB2C-4109-8D46-871A1E481B38}" type="presOf" srcId="{4FDC18A3-0E92-48F3-A25F-3A0B0BAAEDEE}" destId="{C0C5959E-AA22-401A-AAC6-145A5BBC75B9}" srcOrd="0" destOrd="0" presId="urn:microsoft.com/office/officeart/2005/8/layout/hierarchy3"/>
    <dgm:cxn modelId="{04610FF6-ACF4-4ACC-BE90-8688E51CEC1E}" srcId="{62CCBA9E-8AA5-4BCF-939A-C39004F1E425}" destId="{EE8644BD-C207-493A-BBE0-FCB90AA2DCFE}" srcOrd="5" destOrd="0" parTransId="{4FDC18A3-0E92-48F3-A25F-3A0B0BAAEDEE}" sibTransId="{9583B9E3-D272-4F25-B315-B52EF61EE538}"/>
    <dgm:cxn modelId="{2B36525E-A243-4A2F-9F53-087E8614F84D}" srcId="{62CCBA9E-8AA5-4BCF-939A-C39004F1E425}" destId="{D5ABBC5C-BAEC-43BD-9EC2-09209EE4710A}" srcOrd="10" destOrd="0" parTransId="{74DE5A63-CAEE-4AC5-AB7E-CAD57718D9D9}" sibTransId="{1FFAB7AC-DCD9-413B-96F6-B374CD883C5A}"/>
    <dgm:cxn modelId="{711C5D97-1042-420C-8670-1ADFF31DD615}" type="presOf" srcId="{FAF481D8-9492-442A-A674-1E09C0E7937E}" destId="{604ED193-0A77-4AEF-B79C-09746FD8A9D8}" srcOrd="0" destOrd="0" presId="urn:microsoft.com/office/officeart/2005/8/layout/hierarchy3"/>
    <dgm:cxn modelId="{1B0FF886-1D30-4216-973F-2C28DB758967}" type="presOf" srcId="{62CCBA9E-8AA5-4BCF-939A-C39004F1E425}" destId="{B811D399-1069-46C6-A419-BDDEF9877CD5}" srcOrd="0" destOrd="0" presId="urn:microsoft.com/office/officeart/2005/8/layout/hierarchy3"/>
    <dgm:cxn modelId="{3CB31CAF-489F-4A5F-8C13-2D8211D45B39}" type="presParOf" srcId="{32F1FFCB-3A3A-4CD8-901B-7B5DEAE5D0B9}" destId="{86A6BCAB-1C5B-44BD-B4D7-97329FE7DA09}" srcOrd="0" destOrd="0" presId="urn:microsoft.com/office/officeart/2005/8/layout/hierarchy3"/>
    <dgm:cxn modelId="{A5DB2CB6-C7C3-438B-BBC2-B1043A8BE82D}" type="presParOf" srcId="{86A6BCAB-1C5B-44BD-B4D7-97329FE7DA09}" destId="{500D66B4-00B0-4B52-8EA1-B094D3ACB3E8}" srcOrd="0" destOrd="0" presId="urn:microsoft.com/office/officeart/2005/8/layout/hierarchy3"/>
    <dgm:cxn modelId="{5709AB1D-18B5-4AF2-B703-18445C075047}" type="presParOf" srcId="{500D66B4-00B0-4B52-8EA1-B094D3ACB3E8}" destId="{B811D399-1069-46C6-A419-BDDEF9877CD5}" srcOrd="0" destOrd="0" presId="urn:microsoft.com/office/officeart/2005/8/layout/hierarchy3"/>
    <dgm:cxn modelId="{0D9A785C-86D8-424E-89A9-2B8582AC79EC}" type="presParOf" srcId="{500D66B4-00B0-4B52-8EA1-B094D3ACB3E8}" destId="{DF2D6A8D-CEA4-4F5C-BBD6-3253B302C55A}" srcOrd="1" destOrd="0" presId="urn:microsoft.com/office/officeart/2005/8/layout/hierarchy3"/>
    <dgm:cxn modelId="{676E4F47-20C6-45B5-AF26-A1385EEF8DBF}" type="presParOf" srcId="{86A6BCAB-1C5B-44BD-B4D7-97329FE7DA09}" destId="{2224476D-8008-4E72-BAC6-7CBAA8A2FCD6}" srcOrd="1" destOrd="0" presId="urn:microsoft.com/office/officeart/2005/8/layout/hierarchy3"/>
    <dgm:cxn modelId="{0AF87FB7-BA37-48FE-A584-F5AA65651217}" type="presParOf" srcId="{2224476D-8008-4E72-BAC6-7CBAA8A2FCD6}" destId="{C35FAC8E-561F-42B5-A403-39146A3686F9}" srcOrd="0" destOrd="0" presId="urn:microsoft.com/office/officeart/2005/8/layout/hierarchy3"/>
    <dgm:cxn modelId="{465E22DB-FE52-4E3C-8127-0FA6FE149118}" type="presParOf" srcId="{2224476D-8008-4E72-BAC6-7CBAA8A2FCD6}" destId="{272E639A-BBCE-4CA5-ADA8-6571D1F7D29F}" srcOrd="1" destOrd="0" presId="urn:microsoft.com/office/officeart/2005/8/layout/hierarchy3"/>
    <dgm:cxn modelId="{25B28A21-63E6-47D0-8647-CE74B83E6437}" type="presParOf" srcId="{2224476D-8008-4E72-BAC6-7CBAA8A2FCD6}" destId="{9F608C33-D465-49EA-A296-027B895CF357}" srcOrd="2" destOrd="0" presId="urn:microsoft.com/office/officeart/2005/8/layout/hierarchy3"/>
    <dgm:cxn modelId="{D9045FAD-AB7E-4D91-9C87-27DE61CE5621}" type="presParOf" srcId="{2224476D-8008-4E72-BAC6-7CBAA8A2FCD6}" destId="{604ED193-0A77-4AEF-B79C-09746FD8A9D8}" srcOrd="3" destOrd="0" presId="urn:microsoft.com/office/officeart/2005/8/layout/hierarchy3"/>
    <dgm:cxn modelId="{EC97F701-1ABB-42DA-AA78-0E80E18C00AA}" type="presParOf" srcId="{2224476D-8008-4E72-BAC6-7CBAA8A2FCD6}" destId="{2FB12EB1-1734-4B4A-A7D5-FCEE8B3BBA68}" srcOrd="4" destOrd="0" presId="urn:microsoft.com/office/officeart/2005/8/layout/hierarchy3"/>
    <dgm:cxn modelId="{5B0EDD92-0503-44BE-B1ED-6B6D8518CCD0}" type="presParOf" srcId="{2224476D-8008-4E72-BAC6-7CBAA8A2FCD6}" destId="{3E11A868-1149-4D71-ADFD-2C7C3043976F}" srcOrd="5" destOrd="0" presId="urn:microsoft.com/office/officeart/2005/8/layout/hierarchy3"/>
    <dgm:cxn modelId="{4CFFA7E2-2DB0-4240-9509-F02A7857C83D}" type="presParOf" srcId="{2224476D-8008-4E72-BAC6-7CBAA8A2FCD6}" destId="{B561724C-23AC-4B4F-B957-3C234A6C6CEF}" srcOrd="6" destOrd="0" presId="urn:microsoft.com/office/officeart/2005/8/layout/hierarchy3"/>
    <dgm:cxn modelId="{9BD3C235-54BB-4214-B5D7-2F202F97F86D}" type="presParOf" srcId="{2224476D-8008-4E72-BAC6-7CBAA8A2FCD6}" destId="{69E7DA72-4F28-4E39-AF7F-8D18D4BE508E}" srcOrd="7" destOrd="0" presId="urn:microsoft.com/office/officeart/2005/8/layout/hierarchy3"/>
    <dgm:cxn modelId="{5BD075FB-A9CC-448D-8661-DED4493527E8}" type="presParOf" srcId="{2224476D-8008-4E72-BAC6-7CBAA8A2FCD6}" destId="{959064B4-D38E-436F-9621-494CE8435DDD}" srcOrd="8" destOrd="0" presId="urn:microsoft.com/office/officeart/2005/8/layout/hierarchy3"/>
    <dgm:cxn modelId="{F035DBA6-0E56-4096-94AF-063D56B1E73A}" type="presParOf" srcId="{2224476D-8008-4E72-BAC6-7CBAA8A2FCD6}" destId="{9A99148C-03A2-4029-B6C5-C11196AAAE84}" srcOrd="9" destOrd="0" presId="urn:microsoft.com/office/officeart/2005/8/layout/hierarchy3"/>
    <dgm:cxn modelId="{4B525673-3417-45EF-8CC9-AD5EA2A1D035}" type="presParOf" srcId="{2224476D-8008-4E72-BAC6-7CBAA8A2FCD6}" destId="{C0C5959E-AA22-401A-AAC6-145A5BBC75B9}" srcOrd="10" destOrd="0" presId="urn:microsoft.com/office/officeart/2005/8/layout/hierarchy3"/>
    <dgm:cxn modelId="{E0B84435-E7B4-4E86-AF0A-E78062A894FC}" type="presParOf" srcId="{2224476D-8008-4E72-BAC6-7CBAA8A2FCD6}" destId="{F1564280-3E02-4E13-9F31-E762768B67B6}" srcOrd="11" destOrd="0" presId="urn:microsoft.com/office/officeart/2005/8/layout/hierarchy3"/>
    <dgm:cxn modelId="{FDFE6DA4-6795-4B40-89AA-6CB3F84181BF}" type="presParOf" srcId="{2224476D-8008-4E72-BAC6-7CBAA8A2FCD6}" destId="{7F679C90-8AF7-4627-9E44-7338E52940FE}" srcOrd="12" destOrd="0" presId="urn:microsoft.com/office/officeart/2005/8/layout/hierarchy3"/>
    <dgm:cxn modelId="{09C2A522-9CEB-4058-90E3-A189846FC204}" type="presParOf" srcId="{2224476D-8008-4E72-BAC6-7CBAA8A2FCD6}" destId="{061F4CCA-E512-457F-B29A-438FB24F088E}" srcOrd="13" destOrd="0" presId="urn:microsoft.com/office/officeart/2005/8/layout/hierarchy3"/>
    <dgm:cxn modelId="{109A1E24-2DFE-4DA1-A45E-7311E4D0EE75}" type="presParOf" srcId="{2224476D-8008-4E72-BAC6-7CBAA8A2FCD6}" destId="{C01C5DFD-10A0-4D49-B491-9BC20E042433}" srcOrd="14" destOrd="0" presId="urn:microsoft.com/office/officeart/2005/8/layout/hierarchy3"/>
    <dgm:cxn modelId="{ABB0BDFA-7E2C-47D7-B610-2A04FEE9A568}" type="presParOf" srcId="{2224476D-8008-4E72-BAC6-7CBAA8A2FCD6}" destId="{FEA8650E-144D-4CAF-88F8-B4ABA257ED54}" srcOrd="15" destOrd="0" presId="urn:microsoft.com/office/officeart/2005/8/layout/hierarchy3"/>
    <dgm:cxn modelId="{34E02347-6A95-4FFA-A735-8B33164A5708}" type="presParOf" srcId="{2224476D-8008-4E72-BAC6-7CBAA8A2FCD6}" destId="{248026C0-EE23-4893-B7C9-A3643107C6D5}" srcOrd="16" destOrd="0" presId="urn:microsoft.com/office/officeart/2005/8/layout/hierarchy3"/>
    <dgm:cxn modelId="{1F42C6D5-6C1E-467E-9DC3-C4EE953FC87D}" type="presParOf" srcId="{2224476D-8008-4E72-BAC6-7CBAA8A2FCD6}" destId="{A838DD82-4A7A-4FAF-8BA8-FDAD5E6ADCF1}" srcOrd="17" destOrd="0" presId="urn:microsoft.com/office/officeart/2005/8/layout/hierarchy3"/>
    <dgm:cxn modelId="{067CFF14-B67A-4CC2-A6F2-4CC1F048EA45}" type="presParOf" srcId="{2224476D-8008-4E72-BAC6-7CBAA8A2FCD6}" destId="{4332E765-6CBC-420E-9B9B-7DF98F8CE42B}" srcOrd="18" destOrd="0" presId="urn:microsoft.com/office/officeart/2005/8/layout/hierarchy3"/>
    <dgm:cxn modelId="{FED3AE7F-6399-43F4-90A3-B55A834BC505}" type="presParOf" srcId="{2224476D-8008-4E72-BAC6-7CBAA8A2FCD6}" destId="{64A38477-E034-4B8D-9C74-616C64B1DE28}" srcOrd="19" destOrd="0" presId="urn:microsoft.com/office/officeart/2005/8/layout/hierarchy3"/>
    <dgm:cxn modelId="{58FBBAD4-5322-40E1-9E77-B6928E4CD465}" type="presParOf" srcId="{2224476D-8008-4E72-BAC6-7CBAA8A2FCD6}" destId="{116ECA9E-7B7E-4D84-ADA9-E188785EFA5E}" srcOrd="20" destOrd="0" presId="urn:microsoft.com/office/officeart/2005/8/layout/hierarchy3"/>
    <dgm:cxn modelId="{2A49A04E-22F1-4E12-8928-4563A0C4BFE5}" type="presParOf" srcId="{2224476D-8008-4E72-BAC6-7CBAA8A2FCD6}" destId="{266E2E66-7AA1-4CCC-AF0D-507011E51B01}" srcOrd="2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D3F5664-8D27-4942-A974-D044AE6C819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72860-B1C4-4493-A85B-AF6A6DE24737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200" b="1" dirty="0" smtClean="0"/>
            <a:t>НЕ ВКЛЮЧАЮТСЯ:</a:t>
          </a:r>
          <a:endParaRPr lang="ru-RU" sz="1200" b="1" dirty="0"/>
        </a:p>
      </dgm:t>
    </dgm:pt>
    <dgm:pt modelId="{A609908A-4F8D-454F-9365-BBDC13C0B774}" type="parTrans" cxnId="{8C9735EF-DA72-4DE1-8AB4-A57724E4BECF}">
      <dgm:prSet/>
      <dgm:spPr/>
      <dgm:t>
        <a:bodyPr/>
        <a:lstStyle/>
        <a:p>
          <a:pPr algn="l"/>
          <a:endParaRPr lang="ru-RU" sz="1050"/>
        </a:p>
      </dgm:t>
    </dgm:pt>
    <dgm:pt modelId="{4D824B31-1CF9-48E9-8D46-D8636C0672DC}" type="sibTrans" cxnId="{8C9735EF-DA72-4DE1-8AB4-A57724E4BECF}">
      <dgm:prSet/>
      <dgm:spPr/>
      <dgm:t>
        <a:bodyPr/>
        <a:lstStyle/>
        <a:p>
          <a:pPr algn="l"/>
          <a:endParaRPr lang="ru-RU" sz="1050"/>
        </a:p>
      </dgm:t>
    </dgm:pt>
    <dgm:pt modelId="{7DC771CF-D059-44C9-B665-29D9D0415DA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050" dirty="0" smtClean="0"/>
            <a:t>оплата за пользование радиоточками и телефонными аппаратами, телевизионными антеннами, установленными в гостиницах, санаториях, домах отдыха</a:t>
          </a:r>
          <a:endParaRPr lang="ru-RU" sz="1050" dirty="0"/>
        </a:p>
      </dgm:t>
    </dgm:pt>
    <dgm:pt modelId="{BF9305B0-1D4D-465B-8DA4-DE160150832E}" type="parTrans" cxnId="{91459198-E2BE-42CB-B6A3-025B090E0446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sz="1050"/>
        </a:p>
      </dgm:t>
    </dgm:pt>
    <dgm:pt modelId="{C6FBEF7B-B30B-4081-AB74-63BCB327CDAA}" type="sibTrans" cxnId="{91459198-E2BE-42CB-B6A3-025B090E0446}">
      <dgm:prSet/>
      <dgm:spPr/>
      <dgm:t>
        <a:bodyPr/>
        <a:lstStyle/>
        <a:p>
          <a:pPr algn="l"/>
          <a:endParaRPr lang="ru-RU" sz="1050"/>
        </a:p>
      </dgm:t>
    </dgm:pt>
    <dgm:pt modelId="{523347D1-9A35-4647-B01D-B9AC455212F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050" dirty="0" smtClean="0"/>
            <a:t>услуги по предоставлению во временное пользование модемов связи (учитываются в составе услуг «Прочих платных услуг») </a:t>
          </a:r>
          <a:endParaRPr lang="ru-RU" sz="1050" dirty="0"/>
        </a:p>
      </dgm:t>
    </dgm:pt>
    <dgm:pt modelId="{D1F16A95-EEFC-4A0E-BFE3-CA84190FD854}" type="parTrans" cxnId="{3066F944-F7B6-4C3B-AA1B-390A0BDCAEC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sz="1050"/>
        </a:p>
      </dgm:t>
    </dgm:pt>
    <dgm:pt modelId="{55C786FF-9038-40F7-AFD3-3BC3FB2A92C9}" type="sibTrans" cxnId="{3066F944-F7B6-4C3B-AA1B-390A0BDCAEC0}">
      <dgm:prSet/>
      <dgm:spPr/>
      <dgm:t>
        <a:bodyPr/>
        <a:lstStyle/>
        <a:p>
          <a:pPr algn="l"/>
          <a:endParaRPr lang="ru-RU" sz="1050"/>
        </a:p>
      </dgm:t>
    </dgm:pt>
    <dgm:pt modelId="{B0B266B4-B3D3-4B68-9B58-3BE9ABBBFF52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050" dirty="0" smtClean="0"/>
            <a:t>стоимость телефонных карт, реализованных населению организациями торговли, киосками Роспечати</a:t>
          </a:r>
          <a:endParaRPr lang="ru-RU" sz="1050" dirty="0"/>
        </a:p>
      </dgm:t>
    </dgm:pt>
    <dgm:pt modelId="{AA71F1C4-018E-4363-BA43-4E6DE5465CB4}" type="parTrans" cxnId="{C7259ACA-632D-42A7-B91C-624443AF780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sz="1050"/>
        </a:p>
      </dgm:t>
    </dgm:pt>
    <dgm:pt modelId="{E5E27AA5-A450-4DB4-AE49-28DDF6D565E9}" type="sibTrans" cxnId="{C7259ACA-632D-42A7-B91C-624443AF780E}">
      <dgm:prSet/>
      <dgm:spPr/>
      <dgm:t>
        <a:bodyPr/>
        <a:lstStyle/>
        <a:p>
          <a:pPr algn="l"/>
          <a:endParaRPr lang="ru-RU" sz="1050"/>
        </a:p>
      </dgm:t>
    </dgm:pt>
    <dgm:pt modelId="{22178F75-C996-45AD-831F-FFADA04340E1}" type="pres">
      <dgm:prSet presAssocID="{DD3F5664-8D27-4942-A974-D044AE6C81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06621C-4E99-48C3-9D17-CA38284D049D}" type="pres">
      <dgm:prSet presAssocID="{23972860-B1C4-4493-A85B-AF6A6DE24737}" presName="root" presStyleCnt="0"/>
      <dgm:spPr/>
    </dgm:pt>
    <dgm:pt modelId="{56E092A6-A4E3-456C-89DA-1345B3E4A80A}" type="pres">
      <dgm:prSet presAssocID="{23972860-B1C4-4493-A85B-AF6A6DE24737}" presName="rootComposite" presStyleCnt="0"/>
      <dgm:spPr/>
    </dgm:pt>
    <dgm:pt modelId="{7DF58848-6AC6-4138-B42C-A5734CB361DE}" type="pres">
      <dgm:prSet presAssocID="{23972860-B1C4-4493-A85B-AF6A6DE24737}" presName="rootText" presStyleLbl="node1" presStyleIdx="0" presStyleCnt="1" custScaleX="2000000" custScaleY="125016" custLinFactX="-100000" custLinFactNeighborX="-176936" custLinFactNeighborY="-220"/>
      <dgm:spPr/>
      <dgm:t>
        <a:bodyPr/>
        <a:lstStyle/>
        <a:p>
          <a:endParaRPr lang="ru-RU"/>
        </a:p>
      </dgm:t>
    </dgm:pt>
    <dgm:pt modelId="{3303F365-739A-4D30-963D-5A4803B5DAF9}" type="pres">
      <dgm:prSet presAssocID="{23972860-B1C4-4493-A85B-AF6A6DE247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B386F83-CC5B-4C62-8CD2-755F526AAD7F}" type="pres">
      <dgm:prSet presAssocID="{23972860-B1C4-4493-A85B-AF6A6DE24737}" presName="childShape" presStyleCnt="0"/>
      <dgm:spPr/>
    </dgm:pt>
    <dgm:pt modelId="{26A07617-EB09-4208-8A2E-1C2334D6BBAB}" type="pres">
      <dgm:prSet presAssocID="{BF9305B0-1D4D-465B-8DA4-DE160150832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35ECCE1-FB6D-40CE-A98C-6D685F9DBC5D}" type="pres">
      <dgm:prSet presAssocID="{7DC771CF-D059-44C9-B665-29D9D0415DA4}" presName="childText" presStyleLbl="bgAcc1" presStyleIdx="0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D9B6A-8568-4E55-8877-72C19074B179}" type="pres">
      <dgm:prSet presAssocID="{D1F16A95-EEFC-4A0E-BFE3-CA84190FD85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F53C853-3701-44D5-8165-3493C3C57D1B}" type="pres">
      <dgm:prSet presAssocID="{523347D1-9A35-4647-B01D-B9AC455212FD}" presName="childText" presStyleLbl="bgAcc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9974E-556E-4667-AB83-4F7303445F7B}" type="pres">
      <dgm:prSet presAssocID="{AA71F1C4-018E-4363-BA43-4E6DE5465CB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432F8BC-EB4A-4196-A8DE-52CF3672EA3A}" type="pres">
      <dgm:prSet presAssocID="{B0B266B4-B3D3-4B68-9B58-3BE9ABBBFF52}" presName="childText" presStyleLbl="bgAcc1" presStyleIdx="2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6FBDB1-6DFF-4F5F-8CC7-CCC7923BBECE}" type="presOf" srcId="{23972860-B1C4-4493-A85B-AF6A6DE24737}" destId="{7DF58848-6AC6-4138-B42C-A5734CB361DE}" srcOrd="0" destOrd="0" presId="urn:microsoft.com/office/officeart/2005/8/layout/hierarchy3"/>
    <dgm:cxn modelId="{8C9735EF-DA72-4DE1-8AB4-A57724E4BECF}" srcId="{DD3F5664-8D27-4942-A974-D044AE6C8196}" destId="{23972860-B1C4-4493-A85B-AF6A6DE24737}" srcOrd="0" destOrd="0" parTransId="{A609908A-4F8D-454F-9365-BBDC13C0B774}" sibTransId="{4D824B31-1CF9-48E9-8D46-D8636C0672DC}"/>
    <dgm:cxn modelId="{91459198-E2BE-42CB-B6A3-025B090E0446}" srcId="{23972860-B1C4-4493-A85B-AF6A6DE24737}" destId="{7DC771CF-D059-44C9-B665-29D9D0415DA4}" srcOrd="0" destOrd="0" parTransId="{BF9305B0-1D4D-465B-8DA4-DE160150832E}" sibTransId="{C6FBEF7B-B30B-4081-AB74-63BCB327CDAA}"/>
    <dgm:cxn modelId="{91CAFC07-9915-494D-91B2-81BA66BB4BA5}" type="presOf" srcId="{BF9305B0-1D4D-465B-8DA4-DE160150832E}" destId="{26A07617-EB09-4208-8A2E-1C2334D6BBAB}" srcOrd="0" destOrd="0" presId="urn:microsoft.com/office/officeart/2005/8/layout/hierarchy3"/>
    <dgm:cxn modelId="{809DEDC3-F1BA-4400-9C90-C39257B2E41E}" type="presOf" srcId="{7DC771CF-D059-44C9-B665-29D9D0415DA4}" destId="{935ECCE1-FB6D-40CE-A98C-6D685F9DBC5D}" srcOrd="0" destOrd="0" presId="urn:microsoft.com/office/officeart/2005/8/layout/hierarchy3"/>
    <dgm:cxn modelId="{55D3FEBB-3A6E-4BB2-826C-9B042292B535}" type="presOf" srcId="{523347D1-9A35-4647-B01D-B9AC455212FD}" destId="{5F53C853-3701-44D5-8165-3493C3C57D1B}" srcOrd="0" destOrd="0" presId="urn:microsoft.com/office/officeart/2005/8/layout/hierarchy3"/>
    <dgm:cxn modelId="{3066F944-F7B6-4C3B-AA1B-390A0BDCAEC0}" srcId="{23972860-B1C4-4493-A85B-AF6A6DE24737}" destId="{523347D1-9A35-4647-B01D-B9AC455212FD}" srcOrd="1" destOrd="0" parTransId="{D1F16A95-EEFC-4A0E-BFE3-CA84190FD854}" sibTransId="{55C786FF-9038-40F7-AFD3-3BC3FB2A92C9}"/>
    <dgm:cxn modelId="{C5C5269E-242C-4FC7-AB46-8E3C9CB3333F}" type="presOf" srcId="{B0B266B4-B3D3-4B68-9B58-3BE9ABBBFF52}" destId="{1432F8BC-EB4A-4196-A8DE-52CF3672EA3A}" srcOrd="0" destOrd="0" presId="urn:microsoft.com/office/officeart/2005/8/layout/hierarchy3"/>
    <dgm:cxn modelId="{285DF0F4-C39C-4FF3-AACE-E62EF61EDE01}" type="presOf" srcId="{D1F16A95-EEFC-4A0E-BFE3-CA84190FD854}" destId="{187D9B6A-8568-4E55-8877-72C19074B179}" srcOrd="0" destOrd="0" presId="urn:microsoft.com/office/officeart/2005/8/layout/hierarchy3"/>
    <dgm:cxn modelId="{AEBCBD16-D745-4E5E-9BBD-C52600F76A03}" type="presOf" srcId="{23972860-B1C4-4493-A85B-AF6A6DE24737}" destId="{3303F365-739A-4D30-963D-5A4803B5DAF9}" srcOrd="1" destOrd="0" presId="urn:microsoft.com/office/officeart/2005/8/layout/hierarchy3"/>
    <dgm:cxn modelId="{5C9B3909-1D5C-4B8E-A6E2-458D810761B5}" type="presOf" srcId="{DD3F5664-8D27-4942-A974-D044AE6C8196}" destId="{22178F75-C996-45AD-831F-FFADA04340E1}" srcOrd="0" destOrd="0" presId="urn:microsoft.com/office/officeart/2005/8/layout/hierarchy3"/>
    <dgm:cxn modelId="{7AE3E3D9-D13D-47BD-8F75-8FB0B42381DD}" type="presOf" srcId="{AA71F1C4-018E-4363-BA43-4E6DE5465CB4}" destId="{0A19974E-556E-4667-AB83-4F7303445F7B}" srcOrd="0" destOrd="0" presId="urn:microsoft.com/office/officeart/2005/8/layout/hierarchy3"/>
    <dgm:cxn modelId="{C7259ACA-632D-42A7-B91C-624443AF780E}" srcId="{23972860-B1C4-4493-A85B-AF6A6DE24737}" destId="{B0B266B4-B3D3-4B68-9B58-3BE9ABBBFF52}" srcOrd="2" destOrd="0" parTransId="{AA71F1C4-018E-4363-BA43-4E6DE5465CB4}" sibTransId="{E5E27AA5-A450-4DB4-AE49-28DDF6D565E9}"/>
    <dgm:cxn modelId="{88FE29A7-CBB3-4072-9F1E-F568F6208294}" type="presParOf" srcId="{22178F75-C996-45AD-831F-FFADA04340E1}" destId="{9D06621C-4E99-48C3-9D17-CA38284D049D}" srcOrd="0" destOrd="0" presId="urn:microsoft.com/office/officeart/2005/8/layout/hierarchy3"/>
    <dgm:cxn modelId="{BCBCA1FB-B516-4352-98E6-49641BE88C5A}" type="presParOf" srcId="{9D06621C-4E99-48C3-9D17-CA38284D049D}" destId="{56E092A6-A4E3-456C-89DA-1345B3E4A80A}" srcOrd="0" destOrd="0" presId="urn:microsoft.com/office/officeart/2005/8/layout/hierarchy3"/>
    <dgm:cxn modelId="{8E69F724-C940-4228-B96C-2DC7A951CB68}" type="presParOf" srcId="{56E092A6-A4E3-456C-89DA-1345B3E4A80A}" destId="{7DF58848-6AC6-4138-B42C-A5734CB361DE}" srcOrd="0" destOrd="0" presId="urn:microsoft.com/office/officeart/2005/8/layout/hierarchy3"/>
    <dgm:cxn modelId="{E32E5191-86A3-44AB-BCE6-E19AEFD2D6E2}" type="presParOf" srcId="{56E092A6-A4E3-456C-89DA-1345B3E4A80A}" destId="{3303F365-739A-4D30-963D-5A4803B5DAF9}" srcOrd="1" destOrd="0" presId="urn:microsoft.com/office/officeart/2005/8/layout/hierarchy3"/>
    <dgm:cxn modelId="{7C689DAB-449C-48BC-80C1-80ECCDFEE9BF}" type="presParOf" srcId="{9D06621C-4E99-48C3-9D17-CA38284D049D}" destId="{2B386F83-CC5B-4C62-8CD2-755F526AAD7F}" srcOrd="1" destOrd="0" presId="urn:microsoft.com/office/officeart/2005/8/layout/hierarchy3"/>
    <dgm:cxn modelId="{21DEE27C-018A-4E68-97E0-D19654706015}" type="presParOf" srcId="{2B386F83-CC5B-4C62-8CD2-755F526AAD7F}" destId="{26A07617-EB09-4208-8A2E-1C2334D6BBAB}" srcOrd="0" destOrd="0" presId="urn:microsoft.com/office/officeart/2005/8/layout/hierarchy3"/>
    <dgm:cxn modelId="{08BE370F-8D23-467D-BD48-06784C31FC41}" type="presParOf" srcId="{2B386F83-CC5B-4C62-8CD2-755F526AAD7F}" destId="{935ECCE1-FB6D-40CE-A98C-6D685F9DBC5D}" srcOrd="1" destOrd="0" presId="urn:microsoft.com/office/officeart/2005/8/layout/hierarchy3"/>
    <dgm:cxn modelId="{21A7098D-161E-40E7-A6BE-F22432B1201A}" type="presParOf" srcId="{2B386F83-CC5B-4C62-8CD2-755F526AAD7F}" destId="{187D9B6A-8568-4E55-8877-72C19074B179}" srcOrd="2" destOrd="0" presId="urn:microsoft.com/office/officeart/2005/8/layout/hierarchy3"/>
    <dgm:cxn modelId="{C685EA69-0166-44C8-A2E5-BDA078DB24BD}" type="presParOf" srcId="{2B386F83-CC5B-4C62-8CD2-755F526AAD7F}" destId="{5F53C853-3701-44D5-8165-3493C3C57D1B}" srcOrd="3" destOrd="0" presId="urn:microsoft.com/office/officeart/2005/8/layout/hierarchy3"/>
    <dgm:cxn modelId="{AC2BBE08-F705-4B54-B377-9DB342A5FDE5}" type="presParOf" srcId="{2B386F83-CC5B-4C62-8CD2-755F526AAD7F}" destId="{0A19974E-556E-4667-AB83-4F7303445F7B}" srcOrd="4" destOrd="0" presId="urn:microsoft.com/office/officeart/2005/8/layout/hierarchy3"/>
    <dgm:cxn modelId="{3F0EF657-AB2F-4DD0-8EB5-06DFAB192818}" type="presParOf" srcId="{2B386F83-CC5B-4C62-8CD2-755F526AAD7F}" destId="{1432F8BC-EB4A-4196-A8DE-52CF3672EA3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181596C-A0E1-4258-A892-1E139FAD48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1E54C-8AB6-419B-A7FB-E4A79B65B474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i="0" dirty="0" smtClean="0"/>
            <a:t>ВКЛЮЧАЕТСЯ ФАКТИЧЕСКАЯ  ПЛАТА НАСЕЛЕНИЯ</a:t>
          </a:r>
          <a:r>
            <a:rPr lang="ru-RU" sz="1500" b="1" i="0" dirty="0" smtClean="0"/>
            <a:t>:</a:t>
          </a:r>
          <a:endParaRPr lang="ru-RU" sz="1500" b="1" i="0" dirty="0"/>
        </a:p>
      </dgm:t>
    </dgm:pt>
    <dgm:pt modelId="{74B8DB17-784A-43D4-9009-2449E3628B3A}" type="parTrans" cxnId="{B724A8F3-4332-47FF-AB64-EFA69B313585}">
      <dgm:prSet/>
      <dgm:spPr/>
      <dgm:t>
        <a:bodyPr/>
        <a:lstStyle/>
        <a:p>
          <a:pPr algn="l"/>
          <a:endParaRPr lang="ru-RU"/>
        </a:p>
      </dgm:t>
    </dgm:pt>
    <dgm:pt modelId="{3DFFF994-C458-488A-9514-7C9A780B132D}" type="sibTrans" cxnId="{B724A8F3-4332-47FF-AB64-EFA69B313585}">
      <dgm:prSet/>
      <dgm:spPr/>
      <dgm:t>
        <a:bodyPr/>
        <a:lstStyle/>
        <a:p>
          <a:pPr algn="l"/>
          <a:endParaRPr lang="ru-RU"/>
        </a:p>
      </dgm:t>
    </dgm:pt>
    <dgm:pt modelId="{22A56E2B-87A6-4676-A7A3-ADDB48F7B69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за предоставление нанимателю жилого помещения по договору социального найма или договору найма жилого помещения государственного или муниципального жилищного фонда</a:t>
          </a:r>
          <a:endParaRPr lang="ru-RU" sz="1100" dirty="0"/>
        </a:p>
      </dgm:t>
    </dgm:pt>
    <dgm:pt modelId="{2BCC4750-D2E4-42BD-A325-BED0041EA82B}" type="parTrans" cxnId="{89592B97-B5B3-4149-A6C3-9C306D8B087C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264AA571-E5E5-4823-BDB2-A8FDEDF218BE}" type="sibTrans" cxnId="{89592B97-B5B3-4149-A6C3-9C306D8B087C}">
      <dgm:prSet/>
      <dgm:spPr/>
      <dgm:t>
        <a:bodyPr/>
        <a:lstStyle/>
        <a:p>
          <a:pPr algn="l"/>
          <a:endParaRPr lang="ru-RU"/>
        </a:p>
      </dgm:t>
    </dgm:pt>
    <dgm:pt modelId="{2885BF3E-F0DC-43C5-AA5F-F5F36D4334E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за содержание и текущий ремонт общего имущества в многоквартирном доме</a:t>
          </a:r>
          <a:endParaRPr lang="ru-RU" sz="1100" dirty="0"/>
        </a:p>
      </dgm:t>
    </dgm:pt>
    <dgm:pt modelId="{8A4FF1AD-61EE-4380-B737-FA849D94BA68}" type="parTrans" cxnId="{EE3BF148-4E67-4117-9A5D-D2F0ECAFA1C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8238F16-D872-434E-A128-A946B5F02D9D}" type="sibTrans" cxnId="{EE3BF148-4E67-4117-9A5D-D2F0ECAFA1C0}">
      <dgm:prSet/>
      <dgm:spPr/>
      <dgm:t>
        <a:bodyPr/>
        <a:lstStyle/>
        <a:p>
          <a:pPr algn="l"/>
          <a:endParaRPr lang="ru-RU"/>
        </a:p>
      </dgm:t>
    </dgm:pt>
    <dgm:pt modelId="{5589B006-429F-45EA-93EC-1282408F70C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за пользование жилым помещением (отражается фактический размер внесенной собственником/ нанимателем жилого помещения платы за жилое помещение без суммы предоставленной ему субсидии и/или социальной поддержки)</a:t>
          </a:r>
          <a:endParaRPr lang="ru-RU" sz="1100" dirty="0"/>
        </a:p>
      </dgm:t>
    </dgm:pt>
    <dgm:pt modelId="{67D01EAE-825F-4E35-917D-61C104B601B3}" type="parTrans" cxnId="{6B3D3318-B9B3-42D6-A9A4-3DAF54A3321C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7B89627-1A1B-4BE0-8B07-418FD244C6CE}" type="sibTrans" cxnId="{6B3D3318-B9B3-42D6-A9A4-3DAF54A3321C}">
      <dgm:prSet/>
      <dgm:spPr/>
      <dgm:t>
        <a:bodyPr/>
        <a:lstStyle/>
        <a:p>
          <a:pPr algn="l"/>
          <a:endParaRPr lang="ru-RU"/>
        </a:p>
      </dgm:t>
    </dgm:pt>
    <dgm:pt modelId="{A60D8E58-81D3-4CD6-8132-DD226C12EDE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за проживание в общежитиях (в случае начисления квартирной платы)</a:t>
          </a:r>
          <a:endParaRPr lang="ru-RU" sz="1100" dirty="0"/>
        </a:p>
      </dgm:t>
    </dgm:pt>
    <dgm:pt modelId="{ACEEAEC2-2B52-47EC-A290-1001D6B9B3D5}" type="parTrans" cxnId="{763B8782-BA85-4D39-A591-8B4FAF3C1F4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1B19C5D9-7A23-49A8-BD9F-F9F12EAC7056}" type="sibTrans" cxnId="{763B8782-BA85-4D39-A591-8B4FAF3C1F4D}">
      <dgm:prSet/>
      <dgm:spPr/>
      <dgm:t>
        <a:bodyPr/>
        <a:lstStyle/>
        <a:p>
          <a:pPr algn="l"/>
          <a:endParaRPr lang="ru-RU"/>
        </a:p>
      </dgm:t>
    </dgm:pt>
    <dgm:pt modelId="{EEAB45BD-4023-4FAD-BFB0-33B8AFF7E13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оплата студентами проживания в общежитиях</a:t>
          </a:r>
          <a:endParaRPr lang="ru-RU" sz="1100" dirty="0"/>
        </a:p>
      </dgm:t>
    </dgm:pt>
    <dgm:pt modelId="{F9F1A74A-309C-42B9-ACA6-3C0B7B43B144}" type="parTrans" cxnId="{2B3698F4-F695-4DD2-91D6-473614FC533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7E708E2D-203E-42A6-824B-BAAA2573644D}" type="sibTrans" cxnId="{2B3698F4-F695-4DD2-91D6-473614FC5338}">
      <dgm:prSet/>
      <dgm:spPr/>
      <dgm:t>
        <a:bodyPr/>
        <a:lstStyle/>
        <a:p>
          <a:pPr algn="l"/>
          <a:endParaRPr lang="ru-RU"/>
        </a:p>
      </dgm:t>
    </dgm:pt>
    <dgm:pt modelId="{7C929618-87B2-4747-845B-E29EC133FAB7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обязательные платежи и/или взносы членов ТСЖ либо жилищного кооператива или иного специализированного потребительского кооператива, связанные с оплатой расходов на содержание и ремонт общего имущества в многоквартирном доме</a:t>
          </a:r>
          <a:endParaRPr lang="ru-RU" sz="1100" dirty="0"/>
        </a:p>
      </dgm:t>
    </dgm:pt>
    <dgm:pt modelId="{55242631-A23E-4B13-8A45-813DA36CA455}" type="parTrans" cxnId="{3254F4FD-3699-439B-AF6D-4B56DC99D949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5D404CB0-1388-4DDC-AE40-65F9CD40829B}" type="sibTrans" cxnId="{3254F4FD-3699-439B-AF6D-4B56DC99D949}">
      <dgm:prSet/>
      <dgm:spPr/>
      <dgm:t>
        <a:bodyPr/>
        <a:lstStyle/>
        <a:p>
          <a:pPr algn="l"/>
          <a:endParaRPr lang="ru-RU"/>
        </a:p>
      </dgm:t>
    </dgm:pt>
    <dgm:pt modelId="{CA72477E-A40A-4205-9408-F2832B9E0EE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оплата домофона</a:t>
          </a:r>
          <a:endParaRPr lang="ru-RU" sz="1100" dirty="0"/>
        </a:p>
      </dgm:t>
    </dgm:pt>
    <dgm:pt modelId="{4E7E526B-BBBF-4FB2-8F56-AB87526AB26A}" type="parTrans" cxnId="{37B08CFC-C0B4-4598-8467-6D6AB8CF700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866C8D55-1186-4A04-AF23-7A7BB4412246}" type="sibTrans" cxnId="{37B08CFC-C0B4-4598-8467-6D6AB8CF7008}">
      <dgm:prSet/>
      <dgm:spPr/>
      <dgm:t>
        <a:bodyPr/>
        <a:lstStyle/>
        <a:p>
          <a:pPr algn="l"/>
          <a:endParaRPr lang="ru-RU"/>
        </a:p>
      </dgm:t>
    </dgm:pt>
    <dgm:pt modelId="{E8803048-55AB-4270-87CA-47B2F608CA0C}" type="pres">
      <dgm:prSet presAssocID="{4181596C-A0E1-4258-A892-1E139FAD48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0803AC-E0A6-4EC7-B4BA-CC904C37932D}" type="pres">
      <dgm:prSet presAssocID="{D641E54C-8AB6-419B-A7FB-E4A79B65B474}" presName="root" presStyleCnt="0"/>
      <dgm:spPr/>
    </dgm:pt>
    <dgm:pt modelId="{C479E20C-BA28-40EB-95D6-E6DB6AAB9E6B}" type="pres">
      <dgm:prSet presAssocID="{D641E54C-8AB6-419B-A7FB-E4A79B65B474}" presName="rootComposite" presStyleCnt="0"/>
      <dgm:spPr/>
    </dgm:pt>
    <dgm:pt modelId="{67585DCB-63CC-4F7C-85EA-B8086BDCC4D5}" type="pres">
      <dgm:prSet presAssocID="{D641E54C-8AB6-419B-A7FB-E4A79B65B474}" presName="rootText" presStyleLbl="node1" presStyleIdx="0" presStyleCnt="1" custScaleX="1993187" custScaleY="100000" custLinFactNeighborX="-424" custLinFactNeighborY="-98438"/>
      <dgm:spPr/>
      <dgm:t>
        <a:bodyPr/>
        <a:lstStyle/>
        <a:p>
          <a:endParaRPr lang="ru-RU"/>
        </a:p>
      </dgm:t>
    </dgm:pt>
    <dgm:pt modelId="{A49A39C5-582C-4183-ACF0-A3A6DDCF41F8}" type="pres">
      <dgm:prSet presAssocID="{D641E54C-8AB6-419B-A7FB-E4A79B65B47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F8A2757-F9D1-4B3D-8FA1-2CA28AC69219}" type="pres">
      <dgm:prSet presAssocID="{D641E54C-8AB6-419B-A7FB-E4A79B65B474}" presName="childShape" presStyleCnt="0"/>
      <dgm:spPr/>
    </dgm:pt>
    <dgm:pt modelId="{40BC2FE4-7E4D-418F-BC36-BE8D54C04084}" type="pres">
      <dgm:prSet presAssocID="{2BCC4750-D2E4-42BD-A325-BED0041EA82B}" presName="Name13" presStyleLbl="parChTrans1D2" presStyleIdx="0" presStyleCnt="7"/>
      <dgm:spPr/>
      <dgm:t>
        <a:bodyPr/>
        <a:lstStyle/>
        <a:p>
          <a:endParaRPr lang="ru-RU"/>
        </a:p>
      </dgm:t>
    </dgm:pt>
    <dgm:pt modelId="{BD2D4FF1-4138-4D57-8563-D03D1454541C}" type="pres">
      <dgm:prSet presAssocID="{22A56E2B-87A6-4676-A7A3-ADDB48F7B69A}" presName="childText" presStyleLbl="bgAcc1" presStyleIdx="0" presStyleCnt="7" custScaleX="1994596" custScaleY="99742" custLinFactNeighborX="-1198" custLinFactNeighborY="-27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E801C-7E26-48EE-9EA0-6A53ED967B0B}" type="pres">
      <dgm:prSet presAssocID="{8A4FF1AD-61EE-4380-B737-FA849D94BA68}" presName="Name13" presStyleLbl="parChTrans1D2" presStyleIdx="1" presStyleCnt="7"/>
      <dgm:spPr/>
      <dgm:t>
        <a:bodyPr/>
        <a:lstStyle/>
        <a:p>
          <a:endParaRPr lang="ru-RU"/>
        </a:p>
      </dgm:t>
    </dgm:pt>
    <dgm:pt modelId="{11B373B4-D460-4D40-A114-B6F42228F0B2}" type="pres">
      <dgm:prSet presAssocID="{2885BF3E-F0DC-43C5-AA5F-F5F36D4334E1}" presName="childText" presStyleLbl="bgAcc1" presStyleIdx="1" presStyleCnt="7" custScaleX="2000000" custLinFactNeighborX="-1902" custLinFactNeighborY="-2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836C8-2AC2-4E68-9F54-6505CD340E41}" type="pres">
      <dgm:prSet presAssocID="{67D01EAE-825F-4E35-917D-61C104B601B3}" presName="Name13" presStyleLbl="parChTrans1D2" presStyleIdx="2" presStyleCnt="7"/>
      <dgm:spPr/>
      <dgm:t>
        <a:bodyPr/>
        <a:lstStyle/>
        <a:p>
          <a:endParaRPr lang="ru-RU"/>
        </a:p>
      </dgm:t>
    </dgm:pt>
    <dgm:pt modelId="{A87DE950-F4C6-41C5-936C-4920CB99AB4F}" type="pres">
      <dgm:prSet presAssocID="{5589B006-429F-45EA-93EC-1282408F70C1}" presName="childText" presStyleLbl="bgAcc1" presStyleIdx="2" presStyleCnt="7" custScaleX="2000000" custLinFactNeighborX="-1902" custLinFactNeighborY="-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96365-EA58-4A76-B922-9E5F3274B22C}" type="pres">
      <dgm:prSet presAssocID="{ACEEAEC2-2B52-47EC-A290-1001D6B9B3D5}" presName="Name13" presStyleLbl="parChTrans1D2" presStyleIdx="3" presStyleCnt="7"/>
      <dgm:spPr/>
      <dgm:t>
        <a:bodyPr/>
        <a:lstStyle/>
        <a:p>
          <a:endParaRPr lang="ru-RU"/>
        </a:p>
      </dgm:t>
    </dgm:pt>
    <dgm:pt modelId="{E1F53011-13DC-475B-8FCE-A2FD0DE03C1C}" type="pres">
      <dgm:prSet presAssocID="{A60D8E58-81D3-4CD6-8132-DD226C12EDEC}" presName="childText" presStyleLbl="bgAcc1" presStyleIdx="3" presStyleCnt="7" custScaleX="2000000" custLinFactNeighborX="-1219" custLinFactNeighborY="-1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AF6ED-51ED-4858-9A00-D9250CBB8652}" type="pres">
      <dgm:prSet presAssocID="{F9F1A74A-309C-42B9-ACA6-3C0B7B43B144}" presName="Name13" presStyleLbl="parChTrans1D2" presStyleIdx="4" presStyleCnt="7"/>
      <dgm:spPr/>
      <dgm:t>
        <a:bodyPr/>
        <a:lstStyle/>
        <a:p>
          <a:endParaRPr lang="ru-RU"/>
        </a:p>
      </dgm:t>
    </dgm:pt>
    <dgm:pt modelId="{1BA44AE5-1446-41BC-B4E3-267A301C3B04}" type="pres">
      <dgm:prSet presAssocID="{EEAB45BD-4023-4FAD-BFB0-33B8AFF7E13B}" presName="childText" presStyleLbl="bgAcc1" presStyleIdx="4" presStyleCnt="7" custScaleX="2000000" custLinFactNeighborX="864" custLinFactNeighborY="-12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7D415-4A38-4225-B9CE-6DB3F7C2AC5F}" type="pres">
      <dgm:prSet presAssocID="{55242631-A23E-4B13-8A45-813DA36CA455}" presName="Name13" presStyleLbl="parChTrans1D2" presStyleIdx="5" presStyleCnt="7"/>
      <dgm:spPr/>
      <dgm:t>
        <a:bodyPr/>
        <a:lstStyle/>
        <a:p>
          <a:endParaRPr lang="ru-RU"/>
        </a:p>
      </dgm:t>
    </dgm:pt>
    <dgm:pt modelId="{B0BBF1B9-589C-4A8B-A7AB-57CAC7D39FDD}" type="pres">
      <dgm:prSet presAssocID="{7C929618-87B2-4747-845B-E29EC133FAB7}" presName="childText" presStyleLbl="bgAcc1" presStyleIdx="5" presStyleCnt="7" custScaleX="2000000" custScaleY="156362" custLinFactNeighborX="864" custLinFactNeighborY="-1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14242-B9FD-41EB-9F94-90FF26DA792C}" type="pres">
      <dgm:prSet presAssocID="{4E7E526B-BBBF-4FB2-8F56-AB87526AB26A}" presName="Name13" presStyleLbl="parChTrans1D2" presStyleIdx="6" presStyleCnt="7"/>
      <dgm:spPr/>
      <dgm:t>
        <a:bodyPr/>
        <a:lstStyle/>
        <a:p>
          <a:endParaRPr lang="ru-RU"/>
        </a:p>
      </dgm:t>
    </dgm:pt>
    <dgm:pt modelId="{3AA67F13-ED4D-4093-BA8B-3195FCAE8DA9}" type="pres">
      <dgm:prSet presAssocID="{CA72477E-A40A-4205-9408-F2832B9E0EE0}" presName="childText" presStyleLbl="bgAcc1" presStyleIdx="6" presStyleCnt="7" custScaleX="2000000" custLinFactNeighborX="864" custLinFactNeighborY="-18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BCB8E-E365-4A36-98DA-F5BA7700B453}" type="presOf" srcId="{8A4FF1AD-61EE-4380-B737-FA849D94BA68}" destId="{A51E801C-7E26-48EE-9EA0-6A53ED967B0B}" srcOrd="0" destOrd="0" presId="urn:microsoft.com/office/officeart/2005/8/layout/hierarchy3"/>
    <dgm:cxn modelId="{7E492DCD-088C-4DF4-822D-148D1D61E12A}" type="presOf" srcId="{2BCC4750-D2E4-42BD-A325-BED0041EA82B}" destId="{40BC2FE4-7E4D-418F-BC36-BE8D54C04084}" srcOrd="0" destOrd="0" presId="urn:microsoft.com/office/officeart/2005/8/layout/hierarchy3"/>
    <dgm:cxn modelId="{3254F4FD-3699-439B-AF6D-4B56DC99D949}" srcId="{D641E54C-8AB6-419B-A7FB-E4A79B65B474}" destId="{7C929618-87B2-4747-845B-E29EC133FAB7}" srcOrd="5" destOrd="0" parTransId="{55242631-A23E-4B13-8A45-813DA36CA455}" sibTransId="{5D404CB0-1388-4DDC-AE40-65F9CD40829B}"/>
    <dgm:cxn modelId="{3BB7366F-B936-48E3-AFDD-66DB7CFD080F}" type="presOf" srcId="{CA72477E-A40A-4205-9408-F2832B9E0EE0}" destId="{3AA67F13-ED4D-4093-BA8B-3195FCAE8DA9}" srcOrd="0" destOrd="0" presId="urn:microsoft.com/office/officeart/2005/8/layout/hierarchy3"/>
    <dgm:cxn modelId="{B724A8F3-4332-47FF-AB64-EFA69B313585}" srcId="{4181596C-A0E1-4258-A892-1E139FAD4858}" destId="{D641E54C-8AB6-419B-A7FB-E4A79B65B474}" srcOrd="0" destOrd="0" parTransId="{74B8DB17-784A-43D4-9009-2449E3628B3A}" sibTransId="{3DFFF994-C458-488A-9514-7C9A780B132D}"/>
    <dgm:cxn modelId="{1200E966-6DC1-4EAA-9427-328E4C2D1560}" type="presOf" srcId="{2885BF3E-F0DC-43C5-AA5F-F5F36D4334E1}" destId="{11B373B4-D460-4D40-A114-B6F42228F0B2}" srcOrd="0" destOrd="0" presId="urn:microsoft.com/office/officeart/2005/8/layout/hierarchy3"/>
    <dgm:cxn modelId="{763B8782-BA85-4D39-A591-8B4FAF3C1F4D}" srcId="{D641E54C-8AB6-419B-A7FB-E4A79B65B474}" destId="{A60D8E58-81D3-4CD6-8132-DD226C12EDEC}" srcOrd="3" destOrd="0" parTransId="{ACEEAEC2-2B52-47EC-A290-1001D6B9B3D5}" sibTransId="{1B19C5D9-7A23-49A8-BD9F-F9F12EAC7056}"/>
    <dgm:cxn modelId="{89592B97-B5B3-4149-A6C3-9C306D8B087C}" srcId="{D641E54C-8AB6-419B-A7FB-E4A79B65B474}" destId="{22A56E2B-87A6-4676-A7A3-ADDB48F7B69A}" srcOrd="0" destOrd="0" parTransId="{2BCC4750-D2E4-42BD-A325-BED0041EA82B}" sibTransId="{264AA571-E5E5-4823-BDB2-A8FDEDF218BE}"/>
    <dgm:cxn modelId="{B002D854-2A0C-4D50-B8E8-E2B0EB4DF2E0}" type="presOf" srcId="{ACEEAEC2-2B52-47EC-A290-1001D6B9B3D5}" destId="{01D96365-EA58-4A76-B922-9E5F3274B22C}" srcOrd="0" destOrd="0" presId="urn:microsoft.com/office/officeart/2005/8/layout/hierarchy3"/>
    <dgm:cxn modelId="{D8A52D8E-4C32-4D8A-AE52-56677911D9F3}" type="presOf" srcId="{F9F1A74A-309C-42B9-ACA6-3C0B7B43B144}" destId="{F36AF6ED-51ED-4858-9A00-D9250CBB8652}" srcOrd="0" destOrd="0" presId="urn:microsoft.com/office/officeart/2005/8/layout/hierarchy3"/>
    <dgm:cxn modelId="{E6F908EB-9166-43CA-854C-21D8D38515AC}" type="presOf" srcId="{A60D8E58-81D3-4CD6-8132-DD226C12EDEC}" destId="{E1F53011-13DC-475B-8FCE-A2FD0DE03C1C}" srcOrd="0" destOrd="0" presId="urn:microsoft.com/office/officeart/2005/8/layout/hierarchy3"/>
    <dgm:cxn modelId="{37B08CFC-C0B4-4598-8467-6D6AB8CF7008}" srcId="{D641E54C-8AB6-419B-A7FB-E4A79B65B474}" destId="{CA72477E-A40A-4205-9408-F2832B9E0EE0}" srcOrd="6" destOrd="0" parTransId="{4E7E526B-BBBF-4FB2-8F56-AB87526AB26A}" sibTransId="{866C8D55-1186-4A04-AF23-7A7BB4412246}"/>
    <dgm:cxn modelId="{3EC9344B-BF12-4A09-B9E7-719919B87FCE}" type="presOf" srcId="{EEAB45BD-4023-4FAD-BFB0-33B8AFF7E13B}" destId="{1BA44AE5-1446-41BC-B4E3-267A301C3B04}" srcOrd="0" destOrd="0" presId="urn:microsoft.com/office/officeart/2005/8/layout/hierarchy3"/>
    <dgm:cxn modelId="{566B23E4-5333-4948-82EE-641BA2CFBD1B}" type="presOf" srcId="{67D01EAE-825F-4E35-917D-61C104B601B3}" destId="{5C3836C8-2AC2-4E68-9F54-6505CD340E41}" srcOrd="0" destOrd="0" presId="urn:microsoft.com/office/officeart/2005/8/layout/hierarchy3"/>
    <dgm:cxn modelId="{2B3698F4-F695-4DD2-91D6-473614FC5338}" srcId="{D641E54C-8AB6-419B-A7FB-E4A79B65B474}" destId="{EEAB45BD-4023-4FAD-BFB0-33B8AFF7E13B}" srcOrd="4" destOrd="0" parTransId="{F9F1A74A-309C-42B9-ACA6-3C0B7B43B144}" sibTransId="{7E708E2D-203E-42A6-824B-BAAA2573644D}"/>
    <dgm:cxn modelId="{EE3BF148-4E67-4117-9A5D-D2F0ECAFA1C0}" srcId="{D641E54C-8AB6-419B-A7FB-E4A79B65B474}" destId="{2885BF3E-F0DC-43C5-AA5F-F5F36D4334E1}" srcOrd="1" destOrd="0" parTransId="{8A4FF1AD-61EE-4380-B737-FA849D94BA68}" sibTransId="{E8238F16-D872-434E-A128-A946B5F02D9D}"/>
    <dgm:cxn modelId="{6C74BB74-6AC8-48D1-BA07-4B7A7BCC3757}" type="presOf" srcId="{4181596C-A0E1-4258-A892-1E139FAD4858}" destId="{E8803048-55AB-4270-87CA-47B2F608CA0C}" srcOrd="0" destOrd="0" presId="urn:microsoft.com/office/officeart/2005/8/layout/hierarchy3"/>
    <dgm:cxn modelId="{0EB35F86-17D3-4A01-A8C3-4C0E05EC11F6}" type="presOf" srcId="{D641E54C-8AB6-419B-A7FB-E4A79B65B474}" destId="{67585DCB-63CC-4F7C-85EA-B8086BDCC4D5}" srcOrd="0" destOrd="0" presId="urn:microsoft.com/office/officeart/2005/8/layout/hierarchy3"/>
    <dgm:cxn modelId="{451FB026-F052-4275-AF57-3C0BF5C10CEB}" type="presOf" srcId="{22A56E2B-87A6-4676-A7A3-ADDB48F7B69A}" destId="{BD2D4FF1-4138-4D57-8563-D03D1454541C}" srcOrd="0" destOrd="0" presId="urn:microsoft.com/office/officeart/2005/8/layout/hierarchy3"/>
    <dgm:cxn modelId="{B6ABE48E-F54A-4B42-8D92-8E890C8534FC}" type="presOf" srcId="{D641E54C-8AB6-419B-A7FB-E4A79B65B474}" destId="{A49A39C5-582C-4183-ACF0-A3A6DDCF41F8}" srcOrd="1" destOrd="0" presId="urn:microsoft.com/office/officeart/2005/8/layout/hierarchy3"/>
    <dgm:cxn modelId="{F6FBCC9F-4EAE-48F4-9C09-3AB724C61911}" type="presOf" srcId="{4E7E526B-BBBF-4FB2-8F56-AB87526AB26A}" destId="{AE614242-B9FD-41EB-9F94-90FF26DA792C}" srcOrd="0" destOrd="0" presId="urn:microsoft.com/office/officeart/2005/8/layout/hierarchy3"/>
    <dgm:cxn modelId="{B1022A6F-9187-4D28-94C1-77C8D13506F7}" type="presOf" srcId="{5589B006-429F-45EA-93EC-1282408F70C1}" destId="{A87DE950-F4C6-41C5-936C-4920CB99AB4F}" srcOrd="0" destOrd="0" presId="urn:microsoft.com/office/officeart/2005/8/layout/hierarchy3"/>
    <dgm:cxn modelId="{6B3D3318-B9B3-42D6-A9A4-3DAF54A3321C}" srcId="{D641E54C-8AB6-419B-A7FB-E4A79B65B474}" destId="{5589B006-429F-45EA-93EC-1282408F70C1}" srcOrd="2" destOrd="0" parTransId="{67D01EAE-825F-4E35-917D-61C104B601B3}" sibTransId="{E7B89627-1A1B-4BE0-8B07-418FD244C6CE}"/>
    <dgm:cxn modelId="{25C56FC9-6329-454B-A378-A670D6D4597D}" type="presOf" srcId="{55242631-A23E-4B13-8A45-813DA36CA455}" destId="{5AB7D415-4A38-4225-B9CE-6DB3F7C2AC5F}" srcOrd="0" destOrd="0" presId="urn:microsoft.com/office/officeart/2005/8/layout/hierarchy3"/>
    <dgm:cxn modelId="{931FB7D5-BBD4-495C-A49A-5C9804AE2FE9}" type="presOf" srcId="{7C929618-87B2-4747-845B-E29EC133FAB7}" destId="{B0BBF1B9-589C-4A8B-A7AB-57CAC7D39FDD}" srcOrd="0" destOrd="0" presId="urn:microsoft.com/office/officeart/2005/8/layout/hierarchy3"/>
    <dgm:cxn modelId="{DAF87BAE-2079-4074-9568-4F64036725E5}" type="presParOf" srcId="{E8803048-55AB-4270-87CA-47B2F608CA0C}" destId="{E50803AC-E0A6-4EC7-B4BA-CC904C37932D}" srcOrd="0" destOrd="0" presId="urn:microsoft.com/office/officeart/2005/8/layout/hierarchy3"/>
    <dgm:cxn modelId="{E129F3C7-DB1B-417A-93E4-E44433C2C40D}" type="presParOf" srcId="{E50803AC-E0A6-4EC7-B4BA-CC904C37932D}" destId="{C479E20C-BA28-40EB-95D6-E6DB6AAB9E6B}" srcOrd="0" destOrd="0" presId="urn:microsoft.com/office/officeart/2005/8/layout/hierarchy3"/>
    <dgm:cxn modelId="{F1925BB5-5F72-4616-A378-5D5F366C1C49}" type="presParOf" srcId="{C479E20C-BA28-40EB-95D6-E6DB6AAB9E6B}" destId="{67585DCB-63CC-4F7C-85EA-B8086BDCC4D5}" srcOrd="0" destOrd="0" presId="urn:microsoft.com/office/officeart/2005/8/layout/hierarchy3"/>
    <dgm:cxn modelId="{39C8C755-FAFD-4A94-847C-C571DCC6DB00}" type="presParOf" srcId="{C479E20C-BA28-40EB-95D6-E6DB6AAB9E6B}" destId="{A49A39C5-582C-4183-ACF0-A3A6DDCF41F8}" srcOrd="1" destOrd="0" presId="urn:microsoft.com/office/officeart/2005/8/layout/hierarchy3"/>
    <dgm:cxn modelId="{3F5CFED0-6916-42CA-BA33-33D02ACAE6DF}" type="presParOf" srcId="{E50803AC-E0A6-4EC7-B4BA-CC904C37932D}" destId="{DF8A2757-F9D1-4B3D-8FA1-2CA28AC69219}" srcOrd="1" destOrd="0" presId="urn:microsoft.com/office/officeart/2005/8/layout/hierarchy3"/>
    <dgm:cxn modelId="{EF531D90-F1CE-4A71-9941-E8EDE73AFBE4}" type="presParOf" srcId="{DF8A2757-F9D1-4B3D-8FA1-2CA28AC69219}" destId="{40BC2FE4-7E4D-418F-BC36-BE8D54C04084}" srcOrd="0" destOrd="0" presId="urn:microsoft.com/office/officeart/2005/8/layout/hierarchy3"/>
    <dgm:cxn modelId="{033C46BE-698B-4E25-A63A-44BFA62D4889}" type="presParOf" srcId="{DF8A2757-F9D1-4B3D-8FA1-2CA28AC69219}" destId="{BD2D4FF1-4138-4D57-8563-D03D1454541C}" srcOrd="1" destOrd="0" presId="urn:microsoft.com/office/officeart/2005/8/layout/hierarchy3"/>
    <dgm:cxn modelId="{E2429E35-D82F-415B-B425-C973E4C5847C}" type="presParOf" srcId="{DF8A2757-F9D1-4B3D-8FA1-2CA28AC69219}" destId="{A51E801C-7E26-48EE-9EA0-6A53ED967B0B}" srcOrd="2" destOrd="0" presId="urn:microsoft.com/office/officeart/2005/8/layout/hierarchy3"/>
    <dgm:cxn modelId="{B466FDE6-0ECE-4085-BA27-DF1CDDAFCA60}" type="presParOf" srcId="{DF8A2757-F9D1-4B3D-8FA1-2CA28AC69219}" destId="{11B373B4-D460-4D40-A114-B6F42228F0B2}" srcOrd="3" destOrd="0" presId="urn:microsoft.com/office/officeart/2005/8/layout/hierarchy3"/>
    <dgm:cxn modelId="{6F725B97-586A-4047-B4BD-58466EF6BD34}" type="presParOf" srcId="{DF8A2757-F9D1-4B3D-8FA1-2CA28AC69219}" destId="{5C3836C8-2AC2-4E68-9F54-6505CD340E41}" srcOrd="4" destOrd="0" presId="urn:microsoft.com/office/officeart/2005/8/layout/hierarchy3"/>
    <dgm:cxn modelId="{7DAE28AB-4543-4D6E-97F3-7C0593977D30}" type="presParOf" srcId="{DF8A2757-F9D1-4B3D-8FA1-2CA28AC69219}" destId="{A87DE950-F4C6-41C5-936C-4920CB99AB4F}" srcOrd="5" destOrd="0" presId="urn:microsoft.com/office/officeart/2005/8/layout/hierarchy3"/>
    <dgm:cxn modelId="{489DD45E-6325-4A59-A8AC-EF66F09F886C}" type="presParOf" srcId="{DF8A2757-F9D1-4B3D-8FA1-2CA28AC69219}" destId="{01D96365-EA58-4A76-B922-9E5F3274B22C}" srcOrd="6" destOrd="0" presId="urn:microsoft.com/office/officeart/2005/8/layout/hierarchy3"/>
    <dgm:cxn modelId="{6D183D85-F4CF-4446-9FC1-FDDC22E81559}" type="presParOf" srcId="{DF8A2757-F9D1-4B3D-8FA1-2CA28AC69219}" destId="{E1F53011-13DC-475B-8FCE-A2FD0DE03C1C}" srcOrd="7" destOrd="0" presId="urn:microsoft.com/office/officeart/2005/8/layout/hierarchy3"/>
    <dgm:cxn modelId="{92962534-DCD9-4FF9-82F4-F98D13A250F4}" type="presParOf" srcId="{DF8A2757-F9D1-4B3D-8FA1-2CA28AC69219}" destId="{F36AF6ED-51ED-4858-9A00-D9250CBB8652}" srcOrd="8" destOrd="0" presId="urn:microsoft.com/office/officeart/2005/8/layout/hierarchy3"/>
    <dgm:cxn modelId="{B24C60D0-157F-42D7-A3E9-25024ECDC981}" type="presParOf" srcId="{DF8A2757-F9D1-4B3D-8FA1-2CA28AC69219}" destId="{1BA44AE5-1446-41BC-B4E3-267A301C3B04}" srcOrd="9" destOrd="0" presId="urn:microsoft.com/office/officeart/2005/8/layout/hierarchy3"/>
    <dgm:cxn modelId="{C5D5C6EB-50DA-44A0-AAA3-4DC2F3DCB9EB}" type="presParOf" srcId="{DF8A2757-F9D1-4B3D-8FA1-2CA28AC69219}" destId="{5AB7D415-4A38-4225-B9CE-6DB3F7C2AC5F}" srcOrd="10" destOrd="0" presId="urn:microsoft.com/office/officeart/2005/8/layout/hierarchy3"/>
    <dgm:cxn modelId="{0DD6F14C-32D0-4702-B187-1A25FFE90936}" type="presParOf" srcId="{DF8A2757-F9D1-4B3D-8FA1-2CA28AC69219}" destId="{B0BBF1B9-589C-4A8B-A7AB-57CAC7D39FDD}" srcOrd="11" destOrd="0" presId="urn:microsoft.com/office/officeart/2005/8/layout/hierarchy3"/>
    <dgm:cxn modelId="{7EBA14F9-CDAB-4325-85B8-E7779472D0C4}" type="presParOf" srcId="{DF8A2757-F9D1-4B3D-8FA1-2CA28AC69219}" destId="{AE614242-B9FD-41EB-9F94-90FF26DA792C}" srcOrd="12" destOrd="0" presId="urn:microsoft.com/office/officeart/2005/8/layout/hierarchy3"/>
    <dgm:cxn modelId="{5234D482-551D-48C7-9A32-B491C40D4DDA}" type="presParOf" srcId="{DF8A2757-F9D1-4B3D-8FA1-2CA28AC69219}" destId="{3AA67F13-ED4D-4093-BA8B-3195FCAE8DA9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181596C-A0E1-4258-A892-1E139FAD48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EEBD2-6B07-4505-952A-920E22BAFFBA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</a:t>
          </a:r>
          <a:r>
            <a:rPr lang="ru-RU" sz="1900" b="1" dirty="0" smtClean="0"/>
            <a:t>:</a:t>
          </a:r>
          <a:endParaRPr lang="ru-RU" sz="1900" b="1" dirty="0"/>
        </a:p>
      </dgm:t>
    </dgm:pt>
    <dgm:pt modelId="{400062B7-3D15-4430-A041-B11DCCFBD99E}" type="parTrans" cxnId="{054A7C04-B278-4084-84F2-27A648710488}">
      <dgm:prSet/>
      <dgm:spPr/>
      <dgm:t>
        <a:bodyPr/>
        <a:lstStyle/>
        <a:p>
          <a:pPr algn="l"/>
          <a:endParaRPr lang="ru-RU"/>
        </a:p>
      </dgm:t>
    </dgm:pt>
    <dgm:pt modelId="{E7D4AF98-30B1-4CBD-B4DE-D5932EA526F7}" type="sibTrans" cxnId="{054A7C04-B278-4084-84F2-27A648710488}">
      <dgm:prSet/>
      <dgm:spPr/>
      <dgm:t>
        <a:bodyPr/>
        <a:lstStyle/>
        <a:p>
          <a:pPr algn="l"/>
          <a:endParaRPr lang="ru-RU"/>
        </a:p>
      </dgm:t>
    </dgm:pt>
    <dgm:pt modelId="{21779660-E3F1-4ABC-90A6-30B56F1FF8D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затраты предприятий и организаций по содержанию жилищного фонда, предоставляемого по договору найма</a:t>
          </a:r>
          <a:endParaRPr lang="ru-RU" sz="1100" dirty="0"/>
        </a:p>
      </dgm:t>
    </dgm:pt>
    <dgm:pt modelId="{63BFA844-22A1-46D5-A0A8-B0D81D777C4D}" type="parTrans" cxnId="{9897F1B7-FB08-4D7F-BBE2-E988AC77AA0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5EF5A7E8-1249-4853-82A6-690A467392A0}" type="sibTrans" cxnId="{9897F1B7-FB08-4D7F-BBE2-E988AC77AA08}">
      <dgm:prSet/>
      <dgm:spPr/>
      <dgm:t>
        <a:bodyPr/>
        <a:lstStyle/>
        <a:p>
          <a:pPr algn="l"/>
          <a:endParaRPr lang="ru-RU"/>
        </a:p>
      </dgm:t>
    </dgm:pt>
    <dgm:pt modelId="{1E55D5E1-07AE-42B5-98E2-99B4AE32FE2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компенсации из бюджета любого уровня организациям жилищно-коммунального хозяйства за предоставленные отдельным категориям граждан субсидии и социальную поддержку по оплате жилого помещения, если субсидии и социальная поддержка начисляются гражданам в виде скидок с суммы платежа</a:t>
          </a:r>
          <a:endParaRPr lang="ru-RU" sz="1100" dirty="0"/>
        </a:p>
      </dgm:t>
    </dgm:pt>
    <dgm:pt modelId="{A72B028A-F31D-42FA-AC02-5DAF4E31C73E}" type="parTrans" cxnId="{04E3FD48-5D49-4817-8EEC-37ABB9488E69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6C56BBE6-1D30-4E73-AEE7-2D586BF4F978}" type="sibTrans" cxnId="{04E3FD48-5D49-4817-8EEC-37ABB9488E69}">
      <dgm:prSet/>
      <dgm:spPr/>
      <dgm:t>
        <a:bodyPr/>
        <a:lstStyle/>
        <a:p>
          <a:pPr algn="l"/>
          <a:endParaRPr lang="ru-RU"/>
        </a:p>
      </dgm:t>
    </dgm:pt>
    <dgm:pt modelId="{613972F1-4F18-4A8A-B8DE-F43FFF543CB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услуги по технической инвентаризации недвижимого имущества жилого фонда (учитываются в составе услуг </a:t>
          </a:r>
          <a:r>
            <a:rPr lang="ru-RU" sz="1100" b="1" dirty="0" smtClean="0"/>
            <a:t>«Прочие платные услуги»</a:t>
          </a:r>
          <a:r>
            <a:rPr lang="ru-RU" sz="1100" dirty="0" smtClean="0"/>
            <a:t>)</a:t>
          </a:r>
          <a:endParaRPr lang="ru-RU" sz="1100" dirty="0"/>
        </a:p>
      </dgm:t>
    </dgm:pt>
    <dgm:pt modelId="{E30371C6-4390-4061-AD9F-E8D7A15B2E9A}" type="parTrans" cxnId="{324837CA-CFCF-439E-8804-8DB9AB13EDB1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2F6AD02B-100A-4C25-A943-64A32328A592}" type="sibTrans" cxnId="{324837CA-CFCF-439E-8804-8DB9AB13EDB1}">
      <dgm:prSet/>
      <dgm:spPr/>
      <dgm:t>
        <a:bodyPr/>
        <a:lstStyle/>
        <a:p>
          <a:pPr algn="l"/>
          <a:endParaRPr lang="ru-RU"/>
        </a:p>
      </dgm:t>
    </dgm:pt>
    <dgm:pt modelId="{CC272860-3A69-4BE1-AD89-490E7A41275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объем коммунальных ресурсов, потребляемых на использование и содержание общего имущества в многоквартирном доме (учитываются в составе услуг </a:t>
          </a:r>
          <a:r>
            <a:rPr lang="ru-RU" sz="1100" b="1" dirty="0" smtClean="0"/>
            <a:t>«Коммунальные услуги»</a:t>
          </a:r>
          <a:r>
            <a:rPr lang="ru-RU" sz="1100" dirty="0" smtClean="0"/>
            <a:t>)</a:t>
          </a:r>
          <a:endParaRPr lang="ru-RU" sz="1100" dirty="0"/>
        </a:p>
      </dgm:t>
    </dgm:pt>
    <dgm:pt modelId="{199A0407-AA74-42C7-AC6E-E31405DF7A60}" type="parTrans" cxnId="{BE7C6990-A6F3-41A8-95D5-095146F3672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2EC91C5B-7935-42C0-B91D-CB898DB98285}" type="sibTrans" cxnId="{BE7C6990-A6F3-41A8-95D5-095146F3672D}">
      <dgm:prSet/>
      <dgm:spPr/>
      <dgm:t>
        <a:bodyPr/>
        <a:lstStyle/>
        <a:p>
          <a:pPr algn="l"/>
          <a:endParaRPr lang="ru-RU"/>
        </a:p>
      </dgm:t>
    </dgm:pt>
    <dgm:pt modelId="{E697C855-F64F-4872-9035-B9259EFD540F}" type="pres">
      <dgm:prSet presAssocID="{4181596C-A0E1-4258-A892-1E139FAD48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BCD6C5-518C-4D4A-AAD5-2BC62E0E578D}" type="pres">
      <dgm:prSet presAssocID="{C15EEBD2-6B07-4505-952A-920E22BAFFBA}" presName="root" presStyleCnt="0"/>
      <dgm:spPr/>
    </dgm:pt>
    <dgm:pt modelId="{D944AFB3-3954-4C7C-83C6-E735D4361D89}" type="pres">
      <dgm:prSet presAssocID="{C15EEBD2-6B07-4505-952A-920E22BAFFBA}" presName="rootComposite" presStyleCnt="0"/>
      <dgm:spPr/>
    </dgm:pt>
    <dgm:pt modelId="{DE30F609-906E-44FA-91CD-9D632AEA30E7}" type="pres">
      <dgm:prSet presAssocID="{C15EEBD2-6B07-4505-952A-920E22BAFFBA}" presName="rootText" presStyleLbl="node1" presStyleIdx="0" presStyleCnt="1" custScaleX="1511439"/>
      <dgm:spPr/>
      <dgm:t>
        <a:bodyPr/>
        <a:lstStyle/>
        <a:p>
          <a:endParaRPr lang="ru-RU"/>
        </a:p>
      </dgm:t>
    </dgm:pt>
    <dgm:pt modelId="{3D0310ED-776E-45CD-9D1A-1ED28682AA8C}" type="pres">
      <dgm:prSet presAssocID="{C15EEBD2-6B07-4505-952A-920E22BAFFBA}" presName="rootConnector" presStyleLbl="node1" presStyleIdx="0" presStyleCnt="1"/>
      <dgm:spPr/>
      <dgm:t>
        <a:bodyPr/>
        <a:lstStyle/>
        <a:p>
          <a:endParaRPr lang="ru-RU"/>
        </a:p>
      </dgm:t>
    </dgm:pt>
    <dgm:pt modelId="{EBBD4258-E76F-48B6-9D41-40CEEDD2F90C}" type="pres">
      <dgm:prSet presAssocID="{C15EEBD2-6B07-4505-952A-920E22BAFFBA}" presName="childShape" presStyleCnt="0"/>
      <dgm:spPr/>
    </dgm:pt>
    <dgm:pt modelId="{7AAE7187-E048-4498-B355-67DC5B09FC70}" type="pres">
      <dgm:prSet presAssocID="{63BFA844-22A1-46D5-A0A8-B0D81D777C4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09C6FCC-35F2-460C-9F57-A63719BF90FF}" type="pres">
      <dgm:prSet presAssocID="{21779660-E3F1-4ABC-90A6-30B56F1FF8D8}" presName="childText" presStyleLbl="bgAcc1" presStyleIdx="0" presStyleCnt="4" custScaleX="151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A1F90-9054-41DB-8681-B42541646BE9}" type="pres">
      <dgm:prSet presAssocID="{A72B028A-F31D-42FA-AC02-5DAF4E31C73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51DA7B9-DE73-4E2F-8CF0-C65641141822}" type="pres">
      <dgm:prSet presAssocID="{1E55D5E1-07AE-42B5-98E2-99B4AE32FE28}" presName="childText" presStyleLbl="bgAcc1" presStyleIdx="1" presStyleCnt="4" custScaleX="1513731" custScaleY="15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E560D-9F08-4C1A-B031-C7151F6EA8B1}" type="pres">
      <dgm:prSet presAssocID="{E30371C6-4390-4061-AD9F-E8D7A15B2E9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F8079BE-DBCC-47F7-81F7-33E3545ACA25}" type="pres">
      <dgm:prSet presAssocID="{613972F1-4F18-4A8A-B8DE-F43FFF543CBE}" presName="childText" presStyleLbl="bgAcc1" presStyleIdx="2" presStyleCnt="4" custScaleX="1515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959CC-5D13-48BC-9EDC-86B4BC76B3FA}" type="pres">
      <dgm:prSet presAssocID="{199A0407-AA74-42C7-AC6E-E31405DF7A6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0810014-A037-420E-8387-E7E3F7FED5D6}" type="pres">
      <dgm:prSet presAssocID="{CC272860-3A69-4BE1-AD89-490E7A412759}" presName="childText" presStyleLbl="bgAcc1" presStyleIdx="3" presStyleCnt="4" custScaleX="151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1B6B3-1CF3-4D24-8E1E-542022F749A8}" type="presOf" srcId="{199A0407-AA74-42C7-AC6E-E31405DF7A60}" destId="{129959CC-5D13-48BC-9EDC-86B4BC76B3FA}" srcOrd="0" destOrd="0" presId="urn:microsoft.com/office/officeart/2005/8/layout/hierarchy3"/>
    <dgm:cxn modelId="{FA356DF7-3A8C-44FE-A919-D9BF28FE5F29}" type="presOf" srcId="{1E55D5E1-07AE-42B5-98E2-99B4AE32FE28}" destId="{551DA7B9-DE73-4E2F-8CF0-C65641141822}" srcOrd="0" destOrd="0" presId="urn:microsoft.com/office/officeart/2005/8/layout/hierarchy3"/>
    <dgm:cxn modelId="{5052E731-FD25-4F43-94FD-96007036F3E2}" type="presOf" srcId="{63BFA844-22A1-46D5-A0A8-B0D81D777C4D}" destId="{7AAE7187-E048-4498-B355-67DC5B09FC70}" srcOrd="0" destOrd="0" presId="urn:microsoft.com/office/officeart/2005/8/layout/hierarchy3"/>
    <dgm:cxn modelId="{054A7C04-B278-4084-84F2-27A648710488}" srcId="{4181596C-A0E1-4258-A892-1E139FAD4858}" destId="{C15EEBD2-6B07-4505-952A-920E22BAFFBA}" srcOrd="0" destOrd="0" parTransId="{400062B7-3D15-4430-A041-B11DCCFBD99E}" sibTransId="{E7D4AF98-30B1-4CBD-B4DE-D5932EA526F7}"/>
    <dgm:cxn modelId="{04E3FD48-5D49-4817-8EEC-37ABB9488E69}" srcId="{C15EEBD2-6B07-4505-952A-920E22BAFFBA}" destId="{1E55D5E1-07AE-42B5-98E2-99B4AE32FE28}" srcOrd="1" destOrd="0" parTransId="{A72B028A-F31D-42FA-AC02-5DAF4E31C73E}" sibTransId="{6C56BBE6-1D30-4E73-AEE7-2D586BF4F978}"/>
    <dgm:cxn modelId="{977A8E1D-2B83-451C-90D0-38B6D2F1C6FC}" type="presOf" srcId="{A72B028A-F31D-42FA-AC02-5DAF4E31C73E}" destId="{29DA1F90-9054-41DB-8681-B42541646BE9}" srcOrd="0" destOrd="0" presId="urn:microsoft.com/office/officeart/2005/8/layout/hierarchy3"/>
    <dgm:cxn modelId="{84F0D643-4B05-482F-A16D-6F33BB2CA7C1}" type="presOf" srcId="{CC272860-3A69-4BE1-AD89-490E7A412759}" destId="{20810014-A037-420E-8387-E7E3F7FED5D6}" srcOrd="0" destOrd="0" presId="urn:microsoft.com/office/officeart/2005/8/layout/hierarchy3"/>
    <dgm:cxn modelId="{EDB0F89D-1A72-4CE1-ACEF-85DC3DEC1C09}" type="presOf" srcId="{C15EEBD2-6B07-4505-952A-920E22BAFFBA}" destId="{3D0310ED-776E-45CD-9D1A-1ED28682AA8C}" srcOrd="1" destOrd="0" presId="urn:microsoft.com/office/officeart/2005/8/layout/hierarchy3"/>
    <dgm:cxn modelId="{324837CA-CFCF-439E-8804-8DB9AB13EDB1}" srcId="{C15EEBD2-6B07-4505-952A-920E22BAFFBA}" destId="{613972F1-4F18-4A8A-B8DE-F43FFF543CBE}" srcOrd="2" destOrd="0" parTransId="{E30371C6-4390-4061-AD9F-E8D7A15B2E9A}" sibTransId="{2F6AD02B-100A-4C25-A943-64A32328A592}"/>
    <dgm:cxn modelId="{F6B77CB3-5D9D-4F28-ABB9-9567DDA4556A}" type="presOf" srcId="{E30371C6-4390-4061-AD9F-E8D7A15B2E9A}" destId="{CB2E560D-9F08-4C1A-B031-C7151F6EA8B1}" srcOrd="0" destOrd="0" presId="urn:microsoft.com/office/officeart/2005/8/layout/hierarchy3"/>
    <dgm:cxn modelId="{BE7C6990-A6F3-41A8-95D5-095146F3672D}" srcId="{C15EEBD2-6B07-4505-952A-920E22BAFFBA}" destId="{CC272860-3A69-4BE1-AD89-490E7A412759}" srcOrd="3" destOrd="0" parTransId="{199A0407-AA74-42C7-AC6E-E31405DF7A60}" sibTransId="{2EC91C5B-7935-42C0-B91D-CB898DB98285}"/>
    <dgm:cxn modelId="{6C30810E-7F59-427C-ADBE-F6EDEB1179ED}" type="presOf" srcId="{613972F1-4F18-4A8A-B8DE-F43FFF543CBE}" destId="{2F8079BE-DBCC-47F7-81F7-33E3545ACA25}" srcOrd="0" destOrd="0" presId="urn:microsoft.com/office/officeart/2005/8/layout/hierarchy3"/>
    <dgm:cxn modelId="{395C4BE2-0569-4DE4-A193-3B36058ABF81}" type="presOf" srcId="{4181596C-A0E1-4258-A892-1E139FAD4858}" destId="{E697C855-F64F-4872-9035-B9259EFD540F}" srcOrd="0" destOrd="0" presId="urn:microsoft.com/office/officeart/2005/8/layout/hierarchy3"/>
    <dgm:cxn modelId="{9897F1B7-FB08-4D7F-BBE2-E988AC77AA08}" srcId="{C15EEBD2-6B07-4505-952A-920E22BAFFBA}" destId="{21779660-E3F1-4ABC-90A6-30B56F1FF8D8}" srcOrd="0" destOrd="0" parTransId="{63BFA844-22A1-46D5-A0A8-B0D81D777C4D}" sibTransId="{5EF5A7E8-1249-4853-82A6-690A467392A0}"/>
    <dgm:cxn modelId="{6F6D7451-339E-489F-9C3D-02BF15C653AF}" type="presOf" srcId="{C15EEBD2-6B07-4505-952A-920E22BAFFBA}" destId="{DE30F609-906E-44FA-91CD-9D632AEA30E7}" srcOrd="0" destOrd="0" presId="urn:microsoft.com/office/officeart/2005/8/layout/hierarchy3"/>
    <dgm:cxn modelId="{DF861FEA-5C91-4847-BF9D-2B350B7CA3F3}" type="presOf" srcId="{21779660-E3F1-4ABC-90A6-30B56F1FF8D8}" destId="{B09C6FCC-35F2-460C-9F57-A63719BF90FF}" srcOrd="0" destOrd="0" presId="urn:microsoft.com/office/officeart/2005/8/layout/hierarchy3"/>
    <dgm:cxn modelId="{C8312F9C-EF3C-449F-9050-D25E4175C032}" type="presParOf" srcId="{E697C855-F64F-4872-9035-B9259EFD540F}" destId="{24BCD6C5-518C-4D4A-AAD5-2BC62E0E578D}" srcOrd="0" destOrd="0" presId="urn:microsoft.com/office/officeart/2005/8/layout/hierarchy3"/>
    <dgm:cxn modelId="{63203C8D-75E0-45E0-ABF4-27EF43E32DF8}" type="presParOf" srcId="{24BCD6C5-518C-4D4A-AAD5-2BC62E0E578D}" destId="{D944AFB3-3954-4C7C-83C6-E735D4361D89}" srcOrd="0" destOrd="0" presId="urn:microsoft.com/office/officeart/2005/8/layout/hierarchy3"/>
    <dgm:cxn modelId="{1D7D0D27-E304-45D8-827E-B3767F131CC1}" type="presParOf" srcId="{D944AFB3-3954-4C7C-83C6-E735D4361D89}" destId="{DE30F609-906E-44FA-91CD-9D632AEA30E7}" srcOrd="0" destOrd="0" presId="urn:microsoft.com/office/officeart/2005/8/layout/hierarchy3"/>
    <dgm:cxn modelId="{EBDAD170-087D-4448-8FAE-F4FCF82A9A10}" type="presParOf" srcId="{D944AFB3-3954-4C7C-83C6-E735D4361D89}" destId="{3D0310ED-776E-45CD-9D1A-1ED28682AA8C}" srcOrd="1" destOrd="0" presId="urn:microsoft.com/office/officeart/2005/8/layout/hierarchy3"/>
    <dgm:cxn modelId="{372AFE94-A584-481E-8E68-E5529026E5FE}" type="presParOf" srcId="{24BCD6C5-518C-4D4A-AAD5-2BC62E0E578D}" destId="{EBBD4258-E76F-48B6-9D41-40CEEDD2F90C}" srcOrd="1" destOrd="0" presId="urn:microsoft.com/office/officeart/2005/8/layout/hierarchy3"/>
    <dgm:cxn modelId="{9DED454D-C61D-490D-AE7F-81E1DEC7AF3A}" type="presParOf" srcId="{EBBD4258-E76F-48B6-9D41-40CEEDD2F90C}" destId="{7AAE7187-E048-4498-B355-67DC5B09FC70}" srcOrd="0" destOrd="0" presId="urn:microsoft.com/office/officeart/2005/8/layout/hierarchy3"/>
    <dgm:cxn modelId="{F8684EAD-61D7-4A12-9A2C-5315341DE739}" type="presParOf" srcId="{EBBD4258-E76F-48B6-9D41-40CEEDD2F90C}" destId="{B09C6FCC-35F2-460C-9F57-A63719BF90FF}" srcOrd="1" destOrd="0" presId="urn:microsoft.com/office/officeart/2005/8/layout/hierarchy3"/>
    <dgm:cxn modelId="{46230B15-7383-4019-8E76-E7020AA0B855}" type="presParOf" srcId="{EBBD4258-E76F-48B6-9D41-40CEEDD2F90C}" destId="{29DA1F90-9054-41DB-8681-B42541646BE9}" srcOrd="2" destOrd="0" presId="urn:microsoft.com/office/officeart/2005/8/layout/hierarchy3"/>
    <dgm:cxn modelId="{E1352D14-43AA-422B-8441-57EB6F3F2970}" type="presParOf" srcId="{EBBD4258-E76F-48B6-9D41-40CEEDD2F90C}" destId="{551DA7B9-DE73-4E2F-8CF0-C65641141822}" srcOrd="3" destOrd="0" presId="urn:microsoft.com/office/officeart/2005/8/layout/hierarchy3"/>
    <dgm:cxn modelId="{A6DC48DA-B040-4470-AD27-044C4150FA79}" type="presParOf" srcId="{EBBD4258-E76F-48B6-9D41-40CEEDD2F90C}" destId="{CB2E560D-9F08-4C1A-B031-C7151F6EA8B1}" srcOrd="4" destOrd="0" presId="urn:microsoft.com/office/officeart/2005/8/layout/hierarchy3"/>
    <dgm:cxn modelId="{0949A3D6-0AAB-4251-B5DF-6E634634C6F6}" type="presParOf" srcId="{EBBD4258-E76F-48B6-9D41-40CEEDD2F90C}" destId="{2F8079BE-DBCC-47F7-81F7-33E3545ACA25}" srcOrd="5" destOrd="0" presId="urn:microsoft.com/office/officeart/2005/8/layout/hierarchy3"/>
    <dgm:cxn modelId="{5B172C85-8F2E-4801-ADE2-952F80DBAA88}" type="presParOf" srcId="{EBBD4258-E76F-48B6-9D41-40CEEDD2F90C}" destId="{129959CC-5D13-48BC-9EDC-86B4BC76B3FA}" srcOrd="6" destOrd="0" presId="urn:microsoft.com/office/officeart/2005/8/layout/hierarchy3"/>
    <dgm:cxn modelId="{09717E59-1CA9-4AEA-A865-CC58E767F5F4}" type="presParOf" srcId="{EBBD4258-E76F-48B6-9D41-40CEEDD2F90C}" destId="{20810014-A037-420E-8387-E7E3F7FED5D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D85A6ED-CA74-4701-834B-409D31655A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1438F-67BD-47E0-BAE4-096D2F884498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ВКЛЮЧАЕТСЯ ФАКТИЧЕСКАЯ  ПЛАТА НАСЕЛЕНИЯ:</a:t>
          </a:r>
          <a:endParaRPr lang="ru-RU" sz="1600" b="1" dirty="0"/>
        </a:p>
      </dgm:t>
    </dgm:pt>
    <dgm:pt modelId="{09EF057F-7D64-45FB-A614-BCFEBD24B314}" type="parTrans" cxnId="{3F1812C8-6D6B-480A-B9C4-5C20352B3FAB}">
      <dgm:prSet/>
      <dgm:spPr/>
      <dgm:t>
        <a:bodyPr/>
        <a:lstStyle/>
        <a:p>
          <a:pPr algn="l"/>
          <a:endParaRPr lang="ru-RU"/>
        </a:p>
      </dgm:t>
    </dgm:pt>
    <dgm:pt modelId="{4709717C-284E-40E6-8D59-F1B512E82A6A}" type="sibTrans" cxnId="{3F1812C8-6D6B-480A-B9C4-5C20352B3FAB}">
      <dgm:prSet/>
      <dgm:spPr/>
      <dgm:t>
        <a:bodyPr/>
        <a:lstStyle/>
        <a:p>
          <a:pPr algn="l"/>
          <a:endParaRPr lang="ru-RU"/>
        </a:p>
      </dgm:t>
    </dgm:pt>
    <dgm:pt modelId="{465E0D0C-0A1F-4210-957E-6FD4D753567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коммунальные услуги (электроснабжение; холодное и горячее водоснабжение; водоотведение (канализация); газоснабжение (в том числе поставки на регулярной основе бытового газа в баллонах); теплоснабжение (отопления), в том числе поставки на регулярной основе твердого топлива при наличии печного отопления (уголь, дрова); по обращению с твердыми коммунальными отходами (то есть мусор)</a:t>
          </a:r>
          <a:endParaRPr lang="ru-RU" sz="1050" dirty="0"/>
        </a:p>
      </dgm:t>
    </dgm:pt>
    <dgm:pt modelId="{125289A5-9841-48EF-A113-B5E3B88ACDD4}" type="parTrans" cxnId="{5D4B9B2D-73A3-432A-AF04-E60ECF76ECF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9E35584A-FE1B-4B3C-B6FB-D543E9498B9E}" type="sibTrans" cxnId="{5D4B9B2D-73A3-432A-AF04-E60ECF76ECFD}">
      <dgm:prSet/>
      <dgm:spPr/>
      <dgm:t>
        <a:bodyPr/>
        <a:lstStyle/>
        <a:p>
          <a:pPr algn="l"/>
          <a:endParaRPr lang="ru-RU"/>
        </a:p>
      </dgm:t>
    </dgm:pt>
    <dgm:pt modelId="{A969AFF8-DE19-474B-8766-57074A38A17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услуги по установке и техническому обслуживанию приборов учета расхода газа, воды, тепловой энергии и услуг по техническому обслуживанию приборов учета расхода электроэнергии</a:t>
          </a:r>
          <a:endParaRPr lang="ru-RU" sz="1050" dirty="0"/>
        </a:p>
      </dgm:t>
    </dgm:pt>
    <dgm:pt modelId="{C54FD469-9BBD-4EA5-8AFE-E8ED2BAD2AD3}" type="parTrans" cxnId="{0A29A78F-0720-47E8-A2E2-E3D99BE3F422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3E430BF-D6F0-4EE3-95E9-14235FE47701}" type="sibTrans" cxnId="{0A29A78F-0720-47E8-A2E2-E3D99BE3F422}">
      <dgm:prSet/>
      <dgm:spPr/>
      <dgm:t>
        <a:bodyPr/>
        <a:lstStyle/>
        <a:p>
          <a:pPr algn="l"/>
          <a:endParaRPr lang="ru-RU"/>
        </a:p>
      </dgm:t>
    </dgm:pt>
    <dgm:pt modelId="{4F37E238-E8AD-416B-8408-27BB20C2D1E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коммунальные ресурсы, потребляемых при использовании и содержании общего имущества в многоквартирном доме</a:t>
          </a:r>
          <a:endParaRPr lang="ru-RU" sz="1050" dirty="0"/>
        </a:p>
      </dgm:t>
    </dgm:pt>
    <dgm:pt modelId="{CFED20A4-4338-4A9E-B997-1B742A18021B}" type="parTrans" cxnId="{1B309CE1-501D-4DB3-96BC-D5984C1D3E31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876E486-B8EB-4E0B-B1AB-7CFBC40636E9}" type="sibTrans" cxnId="{1B309CE1-501D-4DB3-96BC-D5984C1D3E31}">
      <dgm:prSet/>
      <dgm:spPr/>
      <dgm:t>
        <a:bodyPr/>
        <a:lstStyle/>
        <a:p>
          <a:pPr algn="l"/>
          <a:endParaRPr lang="ru-RU"/>
        </a:p>
      </dgm:t>
    </dgm:pt>
    <dgm:pt modelId="{F924BD4E-6F3B-4805-91C5-92E243AB876C}" type="pres">
      <dgm:prSet presAssocID="{6D85A6ED-CA74-4701-834B-409D31655A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20157D-3C8B-4F2B-8EFE-E987839550A2}" type="pres">
      <dgm:prSet presAssocID="{77B1438F-67BD-47E0-BAE4-096D2F884498}" presName="root" presStyleCnt="0"/>
      <dgm:spPr/>
    </dgm:pt>
    <dgm:pt modelId="{EF7FE1CF-3B39-45AB-9510-7D42778E419D}" type="pres">
      <dgm:prSet presAssocID="{77B1438F-67BD-47E0-BAE4-096D2F884498}" presName="rootComposite" presStyleCnt="0"/>
      <dgm:spPr/>
    </dgm:pt>
    <dgm:pt modelId="{4DF8029A-32D2-4E4C-9DCD-5D535F8BCBE8}" type="pres">
      <dgm:prSet presAssocID="{77B1438F-67BD-47E0-BAE4-096D2F884498}" presName="rootText" presStyleLbl="node1" presStyleIdx="0" presStyleCnt="1" custScaleX="1468709"/>
      <dgm:spPr/>
      <dgm:t>
        <a:bodyPr/>
        <a:lstStyle/>
        <a:p>
          <a:endParaRPr lang="ru-RU"/>
        </a:p>
      </dgm:t>
    </dgm:pt>
    <dgm:pt modelId="{EB1ADBEF-5637-4EB7-B822-F8CCE80EF42B}" type="pres">
      <dgm:prSet presAssocID="{77B1438F-67BD-47E0-BAE4-096D2F884498}" presName="rootConnector" presStyleLbl="node1" presStyleIdx="0" presStyleCnt="1"/>
      <dgm:spPr/>
      <dgm:t>
        <a:bodyPr/>
        <a:lstStyle/>
        <a:p>
          <a:endParaRPr lang="ru-RU"/>
        </a:p>
      </dgm:t>
    </dgm:pt>
    <dgm:pt modelId="{7B180154-80D6-4988-8737-329A92E131F2}" type="pres">
      <dgm:prSet presAssocID="{77B1438F-67BD-47E0-BAE4-096D2F884498}" presName="childShape" presStyleCnt="0"/>
      <dgm:spPr/>
    </dgm:pt>
    <dgm:pt modelId="{7F3E15F1-C1AC-44B7-B11A-7BF44E4257D2}" type="pres">
      <dgm:prSet presAssocID="{125289A5-9841-48EF-A113-B5E3B88ACDD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1A16A44-A2A1-4E0D-A4B1-A405962AADB4}" type="pres">
      <dgm:prSet presAssocID="{465E0D0C-0A1F-4210-957E-6FD4D7535679}" presName="childText" presStyleLbl="bgAcc1" presStyleIdx="0" presStyleCnt="3" custScaleX="1463483" custScaleY="14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2D75-D04E-4549-8E90-5F179BC196DC}" type="pres">
      <dgm:prSet presAssocID="{C54FD469-9BBD-4EA5-8AFE-E8ED2BAD2AD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AB79025-3D4A-4568-81F4-54F9CBC46744}" type="pres">
      <dgm:prSet presAssocID="{A969AFF8-DE19-474B-8766-57074A38A17A}" presName="childText" presStyleLbl="bgAcc1" presStyleIdx="1" presStyleCnt="3" custScaleX="1461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67594-B9A6-4551-840F-539DA5F67185}" type="pres">
      <dgm:prSet presAssocID="{CFED20A4-4338-4A9E-B997-1B742A18021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8C0F10B-D87E-4E6C-9EFD-323956DED5D7}" type="pres">
      <dgm:prSet presAssocID="{4F37E238-E8AD-416B-8408-27BB20C2D1E8}" presName="childText" presStyleLbl="bgAcc1" presStyleIdx="2" presStyleCnt="3" custScaleX="1460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2349F-6102-4A1E-9243-8C75BB1573F3}" type="presOf" srcId="{6D85A6ED-CA74-4701-834B-409D31655A25}" destId="{F924BD4E-6F3B-4805-91C5-92E243AB876C}" srcOrd="0" destOrd="0" presId="urn:microsoft.com/office/officeart/2005/8/layout/hierarchy3"/>
    <dgm:cxn modelId="{CCC3203B-2F3A-467E-8B57-0F5FBEF57FCA}" type="presOf" srcId="{4F37E238-E8AD-416B-8408-27BB20C2D1E8}" destId="{88C0F10B-D87E-4E6C-9EFD-323956DED5D7}" srcOrd="0" destOrd="0" presId="urn:microsoft.com/office/officeart/2005/8/layout/hierarchy3"/>
    <dgm:cxn modelId="{095ADAA0-CCEA-493F-922C-3F824B370914}" type="presOf" srcId="{A969AFF8-DE19-474B-8766-57074A38A17A}" destId="{AAB79025-3D4A-4568-81F4-54F9CBC46744}" srcOrd="0" destOrd="0" presId="urn:microsoft.com/office/officeart/2005/8/layout/hierarchy3"/>
    <dgm:cxn modelId="{3F1812C8-6D6B-480A-B9C4-5C20352B3FAB}" srcId="{6D85A6ED-CA74-4701-834B-409D31655A25}" destId="{77B1438F-67BD-47E0-BAE4-096D2F884498}" srcOrd="0" destOrd="0" parTransId="{09EF057F-7D64-45FB-A614-BCFEBD24B314}" sibTransId="{4709717C-284E-40E6-8D59-F1B512E82A6A}"/>
    <dgm:cxn modelId="{0775154E-CAA4-49B5-A4DF-2368EF4E564D}" type="presOf" srcId="{77B1438F-67BD-47E0-BAE4-096D2F884498}" destId="{4DF8029A-32D2-4E4C-9DCD-5D535F8BCBE8}" srcOrd="0" destOrd="0" presId="urn:microsoft.com/office/officeart/2005/8/layout/hierarchy3"/>
    <dgm:cxn modelId="{1B309CE1-501D-4DB3-96BC-D5984C1D3E31}" srcId="{77B1438F-67BD-47E0-BAE4-096D2F884498}" destId="{4F37E238-E8AD-416B-8408-27BB20C2D1E8}" srcOrd="2" destOrd="0" parTransId="{CFED20A4-4338-4A9E-B997-1B742A18021B}" sibTransId="{0876E486-B8EB-4E0B-B1AB-7CFBC40636E9}"/>
    <dgm:cxn modelId="{9A0EA540-5646-4F9A-ACC3-8CB54CE39581}" type="presOf" srcId="{77B1438F-67BD-47E0-BAE4-096D2F884498}" destId="{EB1ADBEF-5637-4EB7-B822-F8CCE80EF42B}" srcOrd="1" destOrd="0" presId="urn:microsoft.com/office/officeart/2005/8/layout/hierarchy3"/>
    <dgm:cxn modelId="{85BAFA6D-085D-449A-A66F-C267B1107E18}" type="presOf" srcId="{125289A5-9841-48EF-A113-B5E3B88ACDD4}" destId="{7F3E15F1-C1AC-44B7-B11A-7BF44E4257D2}" srcOrd="0" destOrd="0" presId="urn:microsoft.com/office/officeart/2005/8/layout/hierarchy3"/>
    <dgm:cxn modelId="{0A29A78F-0720-47E8-A2E2-E3D99BE3F422}" srcId="{77B1438F-67BD-47E0-BAE4-096D2F884498}" destId="{A969AFF8-DE19-474B-8766-57074A38A17A}" srcOrd="1" destOrd="0" parTransId="{C54FD469-9BBD-4EA5-8AFE-E8ED2BAD2AD3}" sibTransId="{03E430BF-D6F0-4EE3-95E9-14235FE47701}"/>
    <dgm:cxn modelId="{5D4B9B2D-73A3-432A-AF04-E60ECF76ECFD}" srcId="{77B1438F-67BD-47E0-BAE4-096D2F884498}" destId="{465E0D0C-0A1F-4210-957E-6FD4D7535679}" srcOrd="0" destOrd="0" parTransId="{125289A5-9841-48EF-A113-B5E3B88ACDD4}" sibTransId="{9E35584A-FE1B-4B3C-B6FB-D543E9498B9E}"/>
    <dgm:cxn modelId="{81FE14AE-2DAE-4AC5-AE02-4FF185EE60A6}" type="presOf" srcId="{465E0D0C-0A1F-4210-957E-6FD4D7535679}" destId="{91A16A44-A2A1-4E0D-A4B1-A405962AADB4}" srcOrd="0" destOrd="0" presId="urn:microsoft.com/office/officeart/2005/8/layout/hierarchy3"/>
    <dgm:cxn modelId="{CAD3DBA8-8C44-4A25-9C64-6E9BD118938A}" type="presOf" srcId="{CFED20A4-4338-4A9E-B997-1B742A18021B}" destId="{EE567594-B9A6-4551-840F-539DA5F67185}" srcOrd="0" destOrd="0" presId="urn:microsoft.com/office/officeart/2005/8/layout/hierarchy3"/>
    <dgm:cxn modelId="{FC83A560-838E-4ABB-9B1C-AAD6767E6184}" type="presOf" srcId="{C54FD469-9BBD-4EA5-8AFE-E8ED2BAD2AD3}" destId="{5BEC2D75-D04E-4549-8E90-5F179BC196DC}" srcOrd="0" destOrd="0" presId="urn:microsoft.com/office/officeart/2005/8/layout/hierarchy3"/>
    <dgm:cxn modelId="{EBB78148-F74D-4BA7-AE0F-4BE755253071}" type="presParOf" srcId="{F924BD4E-6F3B-4805-91C5-92E243AB876C}" destId="{D320157D-3C8B-4F2B-8EFE-E987839550A2}" srcOrd="0" destOrd="0" presId="urn:microsoft.com/office/officeart/2005/8/layout/hierarchy3"/>
    <dgm:cxn modelId="{7792B82D-73E0-4A73-BC7B-C7E530283C30}" type="presParOf" srcId="{D320157D-3C8B-4F2B-8EFE-E987839550A2}" destId="{EF7FE1CF-3B39-45AB-9510-7D42778E419D}" srcOrd="0" destOrd="0" presId="urn:microsoft.com/office/officeart/2005/8/layout/hierarchy3"/>
    <dgm:cxn modelId="{7CDF2833-F6CD-421A-AFBD-0D01B578AC54}" type="presParOf" srcId="{EF7FE1CF-3B39-45AB-9510-7D42778E419D}" destId="{4DF8029A-32D2-4E4C-9DCD-5D535F8BCBE8}" srcOrd="0" destOrd="0" presId="urn:microsoft.com/office/officeart/2005/8/layout/hierarchy3"/>
    <dgm:cxn modelId="{77A6820D-2069-4CC8-8F18-618494696D0F}" type="presParOf" srcId="{EF7FE1CF-3B39-45AB-9510-7D42778E419D}" destId="{EB1ADBEF-5637-4EB7-B822-F8CCE80EF42B}" srcOrd="1" destOrd="0" presId="urn:microsoft.com/office/officeart/2005/8/layout/hierarchy3"/>
    <dgm:cxn modelId="{672EF89A-1DCA-4602-9B3F-776C84043020}" type="presParOf" srcId="{D320157D-3C8B-4F2B-8EFE-E987839550A2}" destId="{7B180154-80D6-4988-8737-329A92E131F2}" srcOrd="1" destOrd="0" presId="urn:microsoft.com/office/officeart/2005/8/layout/hierarchy3"/>
    <dgm:cxn modelId="{07AB040C-EB8B-4862-A0FE-715390609774}" type="presParOf" srcId="{7B180154-80D6-4988-8737-329A92E131F2}" destId="{7F3E15F1-C1AC-44B7-B11A-7BF44E4257D2}" srcOrd="0" destOrd="0" presId="urn:microsoft.com/office/officeart/2005/8/layout/hierarchy3"/>
    <dgm:cxn modelId="{077AE185-B100-4741-A97C-3F5AEDFF55B1}" type="presParOf" srcId="{7B180154-80D6-4988-8737-329A92E131F2}" destId="{91A16A44-A2A1-4E0D-A4B1-A405962AADB4}" srcOrd="1" destOrd="0" presId="urn:microsoft.com/office/officeart/2005/8/layout/hierarchy3"/>
    <dgm:cxn modelId="{AC3D491F-4FC7-4E66-BDBD-E42BB4FBF152}" type="presParOf" srcId="{7B180154-80D6-4988-8737-329A92E131F2}" destId="{5BEC2D75-D04E-4549-8E90-5F179BC196DC}" srcOrd="2" destOrd="0" presId="urn:microsoft.com/office/officeart/2005/8/layout/hierarchy3"/>
    <dgm:cxn modelId="{ADE65640-68D1-4E0E-B26D-C1DA62C05F8A}" type="presParOf" srcId="{7B180154-80D6-4988-8737-329A92E131F2}" destId="{AAB79025-3D4A-4568-81F4-54F9CBC46744}" srcOrd="3" destOrd="0" presId="urn:microsoft.com/office/officeart/2005/8/layout/hierarchy3"/>
    <dgm:cxn modelId="{7F221D8F-78B2-40B4-A975-2DB420CB94C8}" type="presParOf" srcId="{7B180154-80D6-4988-8737-329A92E131F2}" destId="{EE567594-B9A6-4551-840F-539DA5F67185}" srcOrd="4" destOrd="0" presId="urn:microsoft.com/office/officeart/2005/8/layout/hierarchy3"/>
    <dgm:cxn modelId="{75541DF5-6AF6-4344-954C-0DC3C6679397}" type="presParOf" srcId="{7B180154-80D6-4988-8737-329A92E131F2}" destId="{88C0F10B-D87E-4E6C-9EFD-323956DED5D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4382D0B-E8E5-4EE7-A882-B8DC357A4C4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362CE0-ADC7-43E0-AAEF-3CC36D7F0C80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1A5B7477-6F7E-4ED3-BB33-426414EE9B30}" type="parTrans" cxnId="{ABDBECCF-2F06-44D3-8CDD-7E7321E96379}">
      <dgm:prSet/>
      <dgm:spPr/>
      <dgm:t>
        <a:bodyPr/>
        <a:lstStyle/>
        <a:p>
          <a:pPr algn="l"/>
          <a:endParaRPr lang="ru-RU"/>
        </a:p>
      </dgm:t>
    </dgm:pt>
    <dgm:pt modelId="{AA36053A-11F7-43A7-947E-C43E4428D1D7}" type="sibTrans" cxnId="{ABDBECCF-2F06-44D3-8CDD-7E7321E96379}">
      <dgm:prSet/>
      <dgm:spPr/>
      <dgm:t>
        <a:bodyPr/>
        <a:lstStyle/>
        <a:p>
          <a:pPr algn="l"/>
          <a:endParaRPr lang="ru-RU"/>
        </a:p>
      </dgm:t>
    </dgm:pt>
    <dgm:pt modelId="{3091F28C-594D-4F8D-BC74-6391F801241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средства, поступившие от предприятий за коммунальные услуги, используемые на производственно-технологические цели, услуги канализации и санитарной очистки по обслуживанию территорий и коммуникаций этих предприятий </a:t>
          </a:r>
          <a:endParaRPr lang="ru-RU" sz="1050" dirty="0"/>
        </a:p>
      </dgm:t>
    </dgm:pt>
    <dgm:pt modelId="{4CDFE809-74FB-437D-9C2B-C03C8797AD6E}" type="parTrans" cxnId="{41262EAD-EE76-4C69-A7A3-BA44E473D843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8650220-7DF7-40F8-9EA8-83009B84CC9E}" type="sibTrans" cxnId="{41262EAD-EE76-4C69-A7A3-BA44E473D843}">
      <dgm:prSet/>
      <dgm:spPr/>
      <dgm:t>
        <a:bodyPr/>
        <a:lstStyle/>
        <a:p>
          <a:pPr algn="l"/>
          <a:endParaRPr lang="ru-RU"/>
        </a:p>
      </dgm:t>
    </dgm:pt>
    <dgm:pt modelId="{711FEAB8-0708-45D5-9DD8-57D6CB3535F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компенсации из бюджета любого уровня организациям коммунального комплекса за предоставленные отдельным категориям граждан субсидии и социальную поддержку по оплате коммунальных услуг, если субсидии и социальная поддержка начисляются в виде скидок с суммы платежа</a:t>
          </a:r>
          <a:endParaRPr lang="ru-RU" sz="1050" dirty="0"/>
        </a:p>
      </dgm:t>
    </dgm:pt>
    <dgm:pt modelId="{B9EC6A36-495D-43CA-BD00-C2A0C2A09273}" type="parTrans" cxnId="{FE0DF2C9-B303-412B-9B02-29CC17EAF571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AFD10CC-00FA-45B1-8FE9-A75525FDC285}" type="sibTrans" cxnId="{FE0DF2C9-B303-412B-9B02-29CC17EAF571}">
      <dgm:prSet/>
      <dgm:spPr/>
      <dgm:t>
        <a:bodyPr/>
        <a:lstStyle/>
        <a:p>
          <a:pPr algn="l"/>
          <a:endParaRPr lang="ru-RU"/>
        </a:p>
      </dgm:t>
    </dgm:pt>
    <dgm:pt modelId="{BC0DF7B4-89E6-4E96-9338-789ECFE2771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реализация и заправка газовых баллонов на АЗС, их реализация в объектах розничной торговли</a:t>
          </a:r>
          <a:endParaRPr lang="ru-RU" sz="1050" dirty="0"/>
        </a:p>
      </dgm:t>
    </dgm:pt>
    <dgm:pt modelId="{24347AC8-B555-44D7-9FB1-EFDDE55B3547}" type="parTrans" cxnId="{FBF386F6-DBB9-4B00-A5CC-A3D004A70134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649D0401-EF54-4255-842D-9A5E9271FE9F}" type="sibTrans" cxnId="{FBF386F6-DBB9-4B00-A5CC-A3D004A70134}">
      <dgm:prSet/>
      <dgm:spPr/>
      <dgm:t>
        <a:bodyPr/>
        <a:lstStyle/>
        <a:p>
          <a:pPr algn="l"/>
          <a:endParaRPr lang="ru-RU"/>
        </a:p>
      </dgm:t>
    </dgm:pt>
    <dgm:pt modelId="{FB4C059B-E50C-4715-9999-480A05818007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установка приборов учета расходов электроэнергии (учитываются в составе услуг </a:t>
          </a:r>
          <a:r>
            <a:rPr lang="ru-RU" sz="1050" b="1" dirty="0" smtClean="0"/>
            <a:t>«Ремонт и строительство жилья и других построек»</a:t>
          </a:r>
          <a:r>
            <a:rPr lang="ru-RU" sz="1050" dirty="0" smtClean="0"/>
            <a:t>)</a:t>
          </a:r>
          <a:endParaRPr lang="ru-RU" sz="1050" dirty="0"/>
        </a:p>
      </dgm:t>
    </dgm:pt>
    <dgm:pt modelId="{AE03DAF4-452F-435D-8C2B-B289D1267411}" type="parTrans" cxnId="{75D8FE87-EDCF-4F93-B6EC-7EE874E8521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3588A451-A7A3-4EDB-89E1-26BE9EB3D470}" type="sibTrans" cxnId="{75D8FE87-EDCF-4F93-B6EC-7EE874E8521E}">
      <dgm:prSet/>
      <dgm:spPr/>
      <dgm:t>
        <a:bodyPr/>
        <a:lstStyle/>
        <a:p>
          <a:pPr algn="l"/>
          <a:endParaRPr lang="ru-RU"/>
        </a:p>
      </dgm:t>
    </dgm:pt>
    <dgm:pt modelId="{BC186C7F-5612-4DDF-9180-99F22965E9D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поверка счетчиков учета расхода воды, тепловой энергии – операции, выполняемые специальными лицензированными организациями в целях подтверждения соответствия средств измерений метрологическим характеристикам (учитываются в составе услуг «</a:t>
          </a:r>
          <a:r>
            <a:rPr lang="ru-RU" sz="1050" b="1" dirty="0" smtClean="0"/>
            <a:t>Прочие платные услуги</a:t>
          </a:r>
          <a:r>
            <a:rPr lang="ru-RU" sz="1050" dirty="0" smtClean="0"/>
            <a:t>»)</a:t>
          </a:r>
          <a:endParaRPr lang="ru-RU" sz="1050" dirty="0"/>
        </a:p>
      </dgm:t>
    </dgm:pt>
    <dgm:pt modelId="{1E2722A2-8B7A-41D6-82A9-D1981A8A32E8}" type="parTrans" cxnId="{A8F8227A-D16B-4BB3-A825-8190835106B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A5E5E74-D00F-435F-BB44-74A0EB82563A}" type="sibTrans" cxnId="{A8F8227A-D16B-4BB3-A825-8190835106B5}">
      <dgm:prSet/>
      <dgm:spPr/>
      <dgm:t>
        <a:bodyPr/>
        <a:lstStyle/>
        <a:p>
          <a:pPr algn="l"/>
          <a:endParaRPr lang="ru-RU"/>
        </a:p>
      </dgm:t>
    </dgm:pt>
    <dgm:pt modelId="{26D9EFAD-AB80-4AFF-8C88-A7FEB4D6FA43}" type="pres">
      <dgm:prSet presAssocID="{C4382D0B-E8E5-4EE7-A882-B8DC357A4C4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84CABC-0324-4D4A-BC12-A69A19CA0E3E}" type="pres">
      <dgm:prSet presAssocID="{A3362CE0-ADC7-43E0-AAEF-3CC36D7F0C80}" presName="root" presStyleCnt="0"/>
      <dgm:spPr/>
    </dgm:pt>
    <dgm:pt modelId="{7E5AF850-306E-49CF-A615-73944199F0AF}" type="pres">
      <dgm:prSet presAssocID="{A3362CE0-ADC7-43E0-AAEF-3CC36D7F0C80}" presName="rootComposite" presStyleCnt="0"/>
      <dgm:spPr/>
    </dgm:pt>
    <dgm:pt modelId="{EAAEDD70-0A06-4759-939A-962353380F5D}" type="pres">
      <dgm:prSet presAssocID="{A3362CE0-ADC7-43E0-AAEF-3CC36D7F0C80}" presName="rootText" presStyleLbl="node1" presStyleIdx="0" presStyleCnt="1" custScaleX="1537491" custLinFactNeighborX="-19209" custLinFactNeighborY="-172"/>
      <dgm:spPr/>
      <dgm:t>
        <a:bodyPr/>
        <a:lstStyle/>
        <a:p>
          <a:endParaRPr lang="ru-RU"/>
        </a:p>
      </dgm:t>
    </dgm:pt>
    <dgm:pt modelId="{A73BCB7D-14FF-4120-98F3-A480DAF31715}" type="pres">
      <dgm:prSet presAssocID="{A3362CE0-ADC7-43E0-AAEF-3CC36D7F0C8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B12A07D-17DC-494D-B0CD-8ACD6E2EE968}" type="pres">
      <dgm:prSet presAssocID="{A3362CE0-ADC7-43E0-AAEF-3CC36D7F0C80}" presName="childShape" presStyleCnt="0"/>
      <dgm:spPr/>
    </dgm:pt>
    <dgm:pt modelId="{A720EEE1-2EBF-40A5-B7E4-7D3BD09E8419}" type="pres">
      <dgm:prSet presAssocID="{4CDFE809-74FB-437D-9C2B-C03C8797AD6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29B097B-D253-4FC4-96A2-2CDC54E77328}" type="pres">
      <dgm:prSet presAssocID="{3091F28C-594D-4F8D-BC74-6391F8012415}" presName="childText" presStyleLbl="bgAcc1" presStyleIdx="0" presStyleCnt="5" custScaleX="150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548AB-F2C6-45DF-99E4-627995E05F98}" type="pres">
      <dgm:prSet presAssocID="{B9EC6A36-495D-43CA-BD00-C2A0C2A0927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FEE90990-4084-4B61-9BCE-7A982393BB11}" type="pres">
      <dgm:prSet presAssocID="{711FEAB8-0708-45D5-9DD8-57D6CB3535FD}" presName="childText" presStyleLbl="bgAcc1" presStyleIdx="1" presStyleCnt="5" custScaleX="150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0BFCB-125D-4930-9BD7-E1BEE1462B6C}" type="pres">
      <dgm:prSet presAssocID="{24347AC8-B555-44D7-9FB1-EFDDE55B354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6D4D93F3-7DC3-462E-90AD-9D8DD5204900}" type="pres">
      <dgm:prSet presAssocID="{BC0DF7B4-89E6-4E96-9338-789ECFE2771C}" presName="childText" presStyleLbl="bgAcc1" presStyleIdx="2" presStyleCnt="5" custScaleX="151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4B0BC-9C0F-491C-A6CA-0991EAC34CEE}" type="pres">
      <dgm:prSet presAssocID="{AE03DAF4-452F-435D-8C2B-B289D1267411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1651D58-6748-4E19-A011-9535CAC9A9A9}" type="pres">
      <dgm:prSet presAssocID="{FB4C059B-E50C-4715-9999-480A05818007}" presName="childText" presStyleLbl="bgAcc1" presStyleIdx="3" presStyleCnt="5" custScaleX="151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8B7C6-D9BA-4705-A9F3-225064D17397}" type="pres">
      <dgm:prSet presAssocID="{1E2722A2-8B7A-41D6-82A9-D1981A8A32E8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0D711E4-7F26-4E99-9872-FEFCD9A8BF1A}" type="pres">
      <dgm:prSet presAssocID="{BC186C7F-5612-4DDF-9180-99F22965E9DE}" presName="childText" presStyleLbl="bgAcc1" presStyleIdx="4" presStyleCnt="5" custScaleX="1514796" custScaleY="133887" custLinFactNeighborX="1778" custLinFactNeighborY="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8227A-D16B-4BB3-A825-8190835106B5}" srcId="{A3362CE0-ADC7-43E0-AAEF-3CC36D7F0C80}" destId="{BC186C7F-5612-4DDF-9180-99F22965E9DE}" srcOrd="4" destOrd="0" parTransId="{1E2722A2-8B7A-41D6-82A9-D1981A8A32E8}" sibTransId="{CA5E5E74-D00F-435F-BB44-74A0EB82563A}"/>
    <dgm:cxn modelId="{7D4F980B-D4BB-45F4-8D24-5BA757BC57FF}" type="presOf" srcId="{A3362CE0-ADC7-43E0-AAEF-3CC36D7F0C80}" destId="{EAAEDD70-0A06-4759-939A-962353380F5D}" srcOrd="0" destOrd="0" presId="urn:microsoft.com/office/officeart/2005/8/layout/hierarchy3"/>
    <dgm:cxn modelId="{83A8A16D-E846-4311-ABD8-3DE803B34F47}" type="presOf" srcId="{BC0DF7B4-89E6-4E96-9338-789ECFE2771C}" destId="{6D4D93F3-7DC3-462E-90AD-9D8DD5204900}" srcOrd="0" destOrd="0" presId="urn:microsoft.com/office/officeart/2005/8/layout/hierarchy3"/>
    <dgm:cxn modelId="{41262EAD-EE76-4C69-A7A3-BA44E473D843}" srcId="{A3362CE0-ADC7-43E0-AAEF-3CC36D7F0C80}" destId="{3091F28C-594D-4F8D-BC74-6391F8012415}" srcOrd="0" destOrd="0" parTransId="{4CDFE809-74FB-437D-9C2B-C03C8797AD6E}" sibTransId="{D8650220-7DF7-40F8-9EA8-83009B84CC9E}"/>
    <dgm:cxn modelId="{2D38DD22-4A60-4048-BFCD-B327121A7BEA}" type="presOf" srcId="{B9EC6A36-495D-43CA-BD00-C2A0C2A09273}" destId="{5E4548AB-F2C6-45DF-99E4-627995E05F98}" srcOrd="0" destOrd="0" presId="urn:microsoft.com/office/officeart/2005/8/layout/hierarchy3"/>
    <dgm:cxn modelId="{FE0DF2C9-B303-412B-9B02-29CC17EAF571}" srcId="{A3362CE0-ADC7-43E0-AAEF-3CC36D7F0C80}" destId="{711FEAB8-0708-45D5-9DD8-57D6CB3535FD}" srcOrd="1" destOrd="0" parTransId="{B9EC6A36-495D-43CA-BD00-C2A0C2A09273}" sibTransId="{EAFD10CC-00FA-45B1-8FE9-A75525FDC285}"/>
    <dgm:cxn modelId="{ABDBECCF-2F06-44D3-8CDD-7E7321E96379}" srcId="{C4382D0B-E8E5-4EE7-A882-B8DC357A4C4C}" destId="{A3362CE0-ADC7-43E0-AAEF-3CC36D7F0C80}" srcOrd="0" destOrd="0" parTransId="{1A5B7477-6F7E-4ED3-BB33-426414EE9B30}" sibTransId="{AA36053A-11F7-43A7-947E-C43E4428D1D7}"/>
    <dgm:cxn modelId="{FBF386F6-DBB9-4B00-A5CC-A3D004A70134}" srcId="{A3362CE0-ADC7-43E0-AAEF-3CC36D7F0C80}" destId="{BC0DF7B4-89E6-4E96-9338-789ECFE2771C}" srcOrd="2" destOrd="0" parTransId="{24347AC8-B555-44D7-9FB1-EFDDE55B3547}" sibTransId="{649D0401-EF54-4255-842D-9A5E9271FE9F}"/>
    <dgm:cxn modelId="{358FF1B3-144A-401E-B738-1BAB63B53C5C}" type="presOf" srcId="{711FEAB8-0708-45D5-9DD8-57D6CB3535FD}" destId="{FEE90990-4084-4B61-9BCE-7A982393BB11}" srcOrd="0" destOrd="0" presId="urn:microsoft.com/office/officeart/2005/8/layout/hierarchy3"/>
    <dgm:cxn modelId="{BCB78F2D-B07C-4276-AC78-5D0859A24A0F}" type="presOf" srcId="{3091F28C-594D-4F8D-BC74-6391F8012415}" destId="{029B097B-D253-4FC4-96A2-2CDC54E77328}" srcOrd="0" destOrd="0" presId="urn:microsoft.com/office/officeart/2005/8/layout/hierarchy3"/>
    <dgm:cxn modelId="{26B26242-3BA3-4FF9-B5CB-FEF0E6DCFAFE}" type="presOf" srcId="{AE03DAF4-452F-435D-8C2B-B289D1267411}" destId="{ABF4B0BC-9C0F-491C-A6CA-0991EAC34CEE}" srcOrd="0" destOrd="0" presId="urn:microsoft.com/office/officeart/2005/8/layout/hierarchy3"/>
    <dgm:cxn modelId="{296FFB15-0BBE-47B2-AAFA-D0C33BC760D0}" type="presOf" srcId="{A3362CE0-ADC7-43E0-AAEF-3CC36D7F0C80}" destId="{A73BCB7D-14FF-4120-98F3-A480DAF31715}" srcOrd="1" destOrd="0" presId="urn:microsoft.com/office/officeart/2005/8/layout/hierarchy3"/>
    <dgm:cxn modelId="{3A3DCA2D-2AF7-487F-813F-9787BA0C4C96}" type="presOf" srcId="{4CDFE809-74FB-437D-9C2B-C03C8797AD6E}" destId="{A720EEE1-2EBF-40A5-B7E4-7D3BD09E8419}" srcOrd="0" destOrd="0" presId="urn:microsoft.com/office/officeart/2005/8/layout/hierarchy3"/>
    <dgm:cxn modelId="{4EA04A46-A596-4DFA-9792-44208B06A683}" type="presOf" srcId="{1E2722A2-8B7A-41D6-82A9-D1981A8A32E8}" destId="{6F68B7C6-D9BA-4705-A9F3-225064D17397}" srcOrd="0" destOrd="0" presId="urn:microsoft.com/office/officeart/2005/8/layout/hierarchy3"/>
    <dgm:cxn modelId="{FA2BF440-F873-46FD-8133-DA7EA44F430E}" type="presOf" srcId="{24347AC8-B555-44D7-9FB1-EFDDE55B3547}" destId="{0FB0BFCB-125D-4930-9BD7-E1BEE1462B6C}" srcOrd="0" destOrd="0" presId="urn:microsoft.com/office/officeart/2005/8/layout/hierarchy3"/>
    <dgm:cxn modelId="{A2F21D1A-CFC2-40A9-B6D4-9687F2A74355}" type="presOf" srcId="{C4382D0B-E8E5-4EE7-A882-B8DC357A4C4C}" destId="{26D9EFAD-AB80-4AFF-8C88-A7FEB4D6FA43}" srcOrd="0" destOrd="0" presId="urn:microsoft.com/office/officeart/2005/8/layout/hierarchy3"/>
    <dgm:cxn modelId="{75D8FE87-EDCF-4F93-B6EC-7EE874E8521E}" srcId="{A3362CE0-ADC7-43E0-AAEF-3CC36D7F0C80}" destId="{FB4C059B-E50C-4715-9999-480A05818007}" srcOrd="3" destOrd="0" parTransId="{AE03DAF4-452F-435D-8C2B-B289D1267411}" sibTransId="{3588A451-A7A3-4EDB-89E1-26BE9EB3D470}"/>
    <dgm:cxn modelId="{8619A7D8-C654-4CCD-BEA6-9F6D4393FB38}" type="presOf" srcId="{FB4C059B-E50C-4715-9999-480A05818007}" destId="{11651D58-6748-4E19-A011-9535CAC9A9A9}" srcOrd="0" destOrd="0" presId="urn:microsoft.com/office/officeart/2005/8/layout/hierarchy3"/>
    <dgm:cxn modelId="{2858DC0E-7308-40CA-93BB-BFD6611F7214}" type="presOf" srcId="{BC186C7F-5612-4DDF-9180-99F22965E9DE}" destId="{C0D711E4-7F26-4E99-9872-FEFCD9A8BF1A}" srcOrd="0" destOrd="0" presId="urn:microsoft.com/office/officeart/2005/8/layout/hierarchy3"/>
    <dgm:cxn modelId="{0EE2B970-436F-49F9-A8D0-41AA5B635D3E}" type="presParOf" srcId="{26D9EFAD-AB80-4AFF-8C88-A7FEB4D6FA43}" destId="{3A84CABC-0324-4D4A-BC12-A69A19CA0E3E}" srcOrd="0" destOrd="0" presId="urn:microsoft.com/office/officeart/2005/8/layout/hierarchy3"/>
    <dgm:cxn modelId="{DFDF40C7-7F8F-41B1-BFF4-03BA8BA4ADEC}" type="presParOf" srcId="{3A84CABC-0324-4D4A-BC12-A69A19CA0E3E}" destId="{7E5AF850-306E-49CF-A615-73944199F0AF}" srcOrd="0" destOrd="0" presId="urn:microsoft.com/office/officeart/2005/8/layout/hierarchy3"/>
    <dgm:cxn modelId="{E5C7CBDA-7DAF-49A9-AE7B-17E64BC64B0A}" type="presParOf" srcId="{7E5AF850-306E-49CF-A615-73944199F0AF}" destId="{EAAEDD70-0A06-4759-939A-962353380F5D}" srcOrd="0" destOrd="0" presId="urn:microsoft.com/office/officeart/2005/8/layout/hierarchy3"/>
    <dgm:cxn modelId="{2CDF6315-3438-4D6C-B7D2-1D27FE193A22}" type="presParOf" srcId="{7E5AF850-306E-49CF-A615-73944199F0AF}" destId="{A73BCB7D-14FF-4120-98F3-A480DAF31715}" srcOrd="1" destOrd="0" presId="urn:microsoft.com/office/officeart/2005/8/layout/hierarchy3"/>
    <dgm:cxn modelId="{A1411891-EE38-463C-B834-2EFDC00D70A8}" type="presParOf" srcId="{3A84CABC-0324-4D4A-BC12-A69A19CA0E3E}" destId="{CB12A07D-17DC-494D-B0CD-8ACD6E2EE968}" srcOrd="1" destOrd="0" presId="urn:microsoft.com/office/officeart/2005/8/layout/hierarchy3"/>
    <dgm:cxn modelId="{BDB1E8E4-1C82-4E60-9227-26963F595A93}" type="presParOf" srcId="{CB12A07D-17DC-494D-B0CD-8ACD6E2EE968}" destId="{A720EEE1-2EBF-40A5-B7E4-7D3BD09E8419}" srcOrd="0" destOrd="0" presId="urn:microsoft.com/office/officeart/2005/8/layout/hierarchy3"/>
    <dgm:cxn modelId="{7290629A-A4BC-4512-BA23-88A2973F4A73}" type="presParOf" srcId="{CB12A07D-17DC-494D-B0CD-8ACD6E2EE968}" destId="{029B097B-D253-4FC4-96A2-2CDC54E77328}" srcOrd="1" destOrd="0" presId="urn:microsoft.com/office/officeart/2005/8/layout/hierarchy3"/>
    <dgm:cxn modelId="{A0BAD7D4-7301-4124-9548-5F1CD95B4873}" type="presParOf" srcId="{CB12A07D-17DC-494D-B0CD-8ACD6E2EE968}" destId="{5E4548AB-F2C6-45DF-99E4-627995E05F98}" srcOrd="2" destOrd="0" presId="urn:microsoft.com/office/officeart/2005/8/layout/hierarchy3"/>
    <dgm:cxn modelId="{0631383A-2492-43D9-9D9E-151A09CF7DDA}" type="presParOf" srcId="{CB12A07D-17DC-494D-B0CD-8ACD6E2EE968}" destId="{FEE90990-4084-4B61-9BCE-7A982393BB11}" srcOrd="3" destOrd="0" presId="urn:microsoft.com/office/officeart/2005/8/layout/hierarchy3"/>
    <dgm:cxn modelId="{2C935D93-DDE7-4898-AEF8-43284686B9AA}" type="presParOf" srcId="{CB12A07D-17DC-494D-B0CD-8ACD6E2EE968}" destId="{0FB0BFCB-125D-4930-9BD7-E1BEE1462B6C}" srcOrd="4" destOrd="0" presId="urn:microsoft.com/office/officeart/2005/8/layout/hierarchy3"/>
    <dgm:cxn modelId="{E0D9A197-0073-4819-A09B-C779576208C3}" type="presParOf" srcId="{CB12A07D-17DC-494D-B0CD-8ACD6E2EE968}" destId="{6D4D93F3-7DC3-462E-90AD-9D8DD5204900}" srcOrd="5" destOrd="0" presId="urn:microsoft.com/office/officeart/2005/8/layout/hierarchy3"/>
    <dgm:cxn modelId="{620EAD26-F688-4B02-B51C-F58165E2720D}" type="presParOf" srcId="{CB12A07D-17DC-494D-B0CD-8ACD6E2EE968}" destId="{ABF4B0BC-9C0F-491C-A6CA-0991EAC34CEE}" srcOrd="6" destOrd="0" presId="urn:microsoft.com/office/officeart/2005/8/layout/hierarchy3"/>
    <dgm:cxn modelId="{6555C2DE-4E09-4D86-9B0B-1B5338E35BB9}" type="presParOf" srcId="{CB12A07D-17DC-494D-B0CD-8ACD6E2EE968}" destId="{11651D58-6748-4E19-A011-9535CAC9A9A9}" srcOrd="7" destOrd="0" presId="urn:microsoft.com/office/officeart/2005/8/layout/hierarchy3"/>
    <dgm:cxn modelId="{CF1B67F4-3842-40C7-B98F-0E166569E341}" type="presParOf" srcId="{CB12A07D-17DC-494D-B0CD-8ACD6E2EE968}" destId="{6F68B7C6-D9BA-4705-A9F3-225064D17397}" srcOrd="8" destOrd="0" presId="urn:microsoft.com/office/officeart/2005/8/layout/hierarchy3"/>
    <dgm:cxn modelId="{A60541B0-46D3-49DF-B7D2-49DB40951D11}" type="presParOf" srcId="{CB12A07D-17DC-494D-B0CD-8ACD6E2EE968}" destId="{C0D711E4-7F26-4E99-9872-FEFCD9A8BF1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8EACD-9ED6-4905-8A35-6B59B4BB2B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3DAA4-3744-48F7-8B8F-1BE247422193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600" dirty="0" smtClean="0"/>
            <a:t>Форма предоставляется в территориальные органы Росстата </a:t>
          </a:r>
          <a:r>
            <a:rPr lang="ru-RU" sz="1600" b="1" dirty="0" smtClean="0">
              <a:solidFill>
                <a:srgbClr val="FFA733"/>
              </a:solidFill>
            </a:rPr>
            <a:t>по месту фактического осуществления деятельности</a:t>
          </a:r>
          <a:r>
            <a:rPr lang="ru-RU" sz="1600" dirty="0" smtClean="0"/>
            <a:t> ИП или ЮЛ (</a:t>
          </a:r>
          <a:r>
            <a:rPr lang="ru-RU" sz="1600" dirty="0" err="1" smtClean="0"/>
            <a:t>ТОСПа</a:t>
          </a:r>
          <a:r>
            <a:rPr lang="ru-RU" sz="1600" dirty="0" smtClean="0"/>
            <a:t>).</a:t>
          </a:r>
          <a:endParaRPr lang="ru-RU" sz="1600" dirty="0">
            <a:solidFill>
              <a:schemeClr val="bg1"/>
            </a:solidFill>
          </a:endParaRPr>
        </a:p>
      </dgm:t>
    </dgm:pt>
    <dgm:pt modelId="{967175C1-52E8-46AC-B0BB-BEB214C32003}" type="parTrans" cxnId="{0C538A26-60C5-4783-9C1E-FC6BCDC58559}">
      <dgm:prSet/>
      <dgm:spPr/>
      <dgm:t>
        <a:bodyPr/>
        <a:lstStyle/>
        <a:p>
          <a:endParaRPr lang="ru-RU"/>
        </a:p>
      </dgm:t>
    </dgm:pt>
    <dgm:pt modelId="{07E89A59-81EB-4FCF-B61F-25E12503F47C}" type="sibTrans" cxnId="{0C538A26-60C5-4783-9C1E-FC6BCDC58559}">
      <dgm:prSet/>
      <dgm:spPr/>
      <dgm:t>
        <a:bodyPr/>
        <a:lstStyle/>
        <a:p>
          <a:endParaRPr lang="ru-RU"/>
        </a:p>
      </dgm:t>
    </dgm:pt>
    <dgm:pt modelId="{551B7F90-AA73-4421-8F77-A9FC12574920}" type="pres">
      <dgm:prSet presAssocID="{3FC8EACD-9ED6-4905-8A35-6B59B4BB2B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3BE6C-2FA5-4836-B5BD-D79F351C57D0}" type="pres">
      <dgm:prSet presAssocID="{AEC3DAA4-3744-48F7-8B8F-1BE247422193}" presName="parentLin" presStyleCnt="0"/>
      <dgm:spPr/>
    </dgm:pt>
    <dgm:pt modelId="{60F05E9D-924A-4117-9389-6F46BFD3D480}" type="pres">
      <dgm:prSet presAssocID="{AEC3DAA4-3744-48F7-8B8F-1BE24742219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A7617C1-17C6-48D4-A72D-F8FEAB718049}" type="pres">
      <dgm:prSet presAssocID="{AEC3DAA4-3744-48F7-8B8F-1BE247422193}" presName="parentText" presStyleLbl="node1" presStyleIdx="0" presStyleCnt="1" custScaleX="128841" custScaleY="40649" custLinFactNeighborX="-9659" custLinFactNeighborY="-18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72082-70FD-4E3B-B6B9-5FD7E47AC2C6}" type="pres">
      <dgm:prSet presAssocID="{AEC3DAA4-3744-48F7-8B8F-1BE247422193}" presName="negativeSpace" presStyleCnt="0"/>
      <dgm:spPr/>
    </dgm:pt>
    <dgm:pt modelId="{1214F9E3-09B2-4F96-81D9-9EE71149FDFD}" type="pres">
      <dgm:prSet presAssocID="{AEC3DAA4-3744-48F7-8B8F-1BE247422193}" presName="childText" presStyleLbl="conFgAcc1" presStyleIdx="0" presStyleCnt="1" custScaleY="28359" custLinFactNeighborX="172" custLinFactNeighborY="45007">
        <dgm:presLayoutVars>
          <dgm:bulletEnabled val="1"/>
        </dgm:presLayoutVars>
      </dgm:prSet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</dgm:ptLst>
  <dgm:cxnLst>
    <dgm:cxn modelId="{092F8FCB-6B97-4833-88A1-3C1D2A9C1BDD}" type="presOf" srcId="{3FC8EACD-9ED6-4905-8A35-6B59B4BB2BD6}" destId="{551B7F90-AA73-4421-8F77-A9FC12574920}" srcOrd="0" destOrd="0" presId="urn:microsoft.com/office/officeart/2005/8/layout/list1"/>
    <dgm:cxn modelId="{0C538A26-60C5-4783-9C1E-FC6BCDC58559}" srcId="{3FC8EACD-9ED6-4905-8A35-6B59B4BB2BD6}" destId="{AEC3DAA4-3744-48F7-8B8F-1BE247422193}" srcOrd="0" destOrd="0" parTransId="{967175C1-52E8-46AC-B0BB-BEB214C32003}" sibTransId="{07E89A59-81EB-4FCF-B61F-25E12503F47C}"/>
    <dgm:cxn modelId="{8B0572E2-1C1F-47A0-8251-27053066FC6F}" type="presOf" srcId="{AEC3DAA4-3744-48F7-8B8F-1BE247422193}" destId="{60F05E9D-924A-4117-9389-6F46BFD3D480}" srcOrd="0" destOrd="0" presId="urn:microsoft.com/office/officeart/2005/8/layout/list1"/>
    <dgm:cxn modelId="{AD8FDC9E-6B99-4E49-9F75-8BAD302817B7}" type="presOf" srcId="{AEC3DAA4-3744-48F7-8B8F-1BE247422193}" destId="{BA7617C1-17C6-48D4-A72D-F8FEAB718049}" srcOrd="1" destOrd="0" presId="urn:microsoft.com/office/officeart/2005/8/layout/list1"/>
    <dgm:cxn modelId="{81EF975E-659A-4F36-9974-A329AEB16BDA}" type="presParOf" srcId="{551B7F90-AA73-4421-8F77-A9FC12574920}" destId="{1373BE6C-2FA5-4836-B5BD-D79F351C57D0}" srcOrd="0" destOrd="0" presId="urn:microsoft.com/office/officeart/2005/8/layout/list1"/>
    <dgm:cxn modelId="{33E5069D-AAF0-4764-B069-63FFD7D6CF2A}" type="presParOf" srcId="{1373BE6C-2FA5-4836-B5BD-D79F351C57D0}" destId="{60F05E9D-924A-4117-9389-6F46BFD3D480}" srcOrd="0" destOrd="0" presId="urn:microsoft.com/office/officeart/2005/8/layout/list1"/>
    <dgm:cxn modelId="{22115BCF-2108-4286-80AE-83F8BCF01948}" type="presParOf" srcId="{1373BE6C-2FA5-4836-B5BD-D79F351C57D0}" destId="{BA7617C1-17C6-48D4-A72D-F8FEAB718049}" srcOrd="1" destOrd="0" presId="urn:microsoft.com/office/officeart/2005/8/layout/list1"/>
    <dgm:cxn modelId="{7BDC20AF-7E8B-4312-9766-27B976E7CB63}" type="presParOf" srcId="{551B7F90-AA73-4421-8F77-A9FC12574920}" destId="{62272082-70FD-4E3B-B6B9-5FD7E47AC2C6}" srcOrd="1" destOrd="0" presId="urn:microsoft.com/office/officeart/2005/8/layout/list1"/>
    <dgm:cxn modelId="{D6936627-CE54-4BD5-8FA6-B63A296D5394}" type="presParOf" srcId="{551B7F90-AA73-4421-8F77-A9FC12574920}" destId="{1214F9E3-09B2-4F96-81D9-9EE71149FD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57B6EA0-26D0-46D8-A3AD-F45FB7BCC4A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22DD84-9E1E-4DCD-85D8-20E345817353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ВКЛЮЧАЕТСЯ ФАКТИЧЕСКАЯ  ОПЛАТА НАСЕЛЕНИЯ:</a:t>
          </a:r>
          <a:endParaRPr lang="ru-RU" sz="1600" b="1" dirty="0"/>
        </a:p>
      </dgm:t>
    </dgm:pt>
    <dgm:pt modelId="{C1287CEE-D932-4A6C-9B28-4E9EEE3BD01F}" type="parTrans" cxnId="{2A3AE158-1E3E-49D9-999F-924D64163FF7}">
      <dgm:prSet/>
      <dgm:spPr/>
      <dgm:t>
        <a:bodyPr/>
        <a:lstStyle/>
        <a:p>
          <a:pPr algn="l"/>
          <a:endParaRPr lang="ru-RU"/>
        </a:p>
      </dgm:t>
    </dgm:pt>
    <dgm:pt modelId="{CBB38FDF-2473-4EA3-8A2C-C5CAF9792CDD}" type="sibTrans" cxnId="{2A3AE158-1E3E-49D9-999F-924D64163FF7}">
      <dgm:prSet/>
      <dgm:spPr/>
      <dgm:t>
        <a:bodyPr/>
        <a:lstStyle/>
        <a:p>
          <a:pPr algn="l"/>
          <a:endParaRPr lang="ru-RU"/>
        </a:p>
      </dgm:t>
    </dgm:pt>
    <dgm:pt modelId="{72864BB7-7F3C-4AF3-9EE1-066FA10622E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входных билетов (абонементов) на демонстрацию кинофильмов, видеопрограмм, спектаклей, концертов, цирковых представлений, творческих вечеров</a:t>
          </a:r>
          <a:endParaRPr lang="ru-RU" sz="1050" dirty="0"/>
        </a:p>
      </dgm:t>
    </dgm:pt>
    <dgm:pt modelId="{928CE07C-3A32-4267-ACA8-8FCBC550A950}" type="parTrans" cxnId="{346209BA-CC33-413E-A4BD-87EC0249D8DB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3913A55D-0A0D-4A3E-AD54-2057B0FE2FE7}" type="sibTrans" cxnId="{346209BA-CC33-413E-A4BD-87EC0249D8DB}">
      <dgm:prSet/>
      <dgm:spPr/>
      <dgm:t>
        <a:bodyPr/>
        <a:lstStyle/>
        <a:p>
          <a:pPr algn="l"/>
          <a:endParaRPr lang="ru-RU"/>
        </a:p>
      </dgm:t>
    </dgm:pt>
    <dgm:pt modelId="{5D9E12E4-FFB3-4A74-BD65-1C9B2BF1A91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входных билетов на посещение музеев, выставок</a:t>
          </a:r>
          <a:endParaRPr lang="ru-RU" sz="1050" dirty="0"/>
        </a:p>
      </dgm:t>
    </dgm:pt>
    <dgm:pt modelId="{14347A5D-6B45-4C8A-924E-8B7091F056A5}" type="parTrans" cxnId="{A1C4FF94-380E-4749-A735-B0952F9E861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A23DDBD-DD24-45AA-AD60-A45E8D34A821}" type="sibTrans" cxnId="{A1C4FF94-380E-4749-A735-B0952F9E8610}">
      <dgm:prSet/>
      <dgm:spPr/>
      <dgm:t>
        <a:bodyPr/>
        <a:lstStyle/>
        <a:p>
          <a:pPr algn="l"/>
          <a:endParaRPr lang="ru-RU"/>
        </a:p>
      </dgm:t>
    </dgm:pt>
    <dgm:pt modelId="{46E212DD-30FA-4A7A-8F7C-3194EDFC35D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входных билетов в парки культуры и отдыха (городские сады), тематические и развлекательные парки, театрализованные праздники, карнавалы; на вечера, концерты, дискотеки и другие культурно-массовые мероприятия, проводимые силами парков культуры и отдыха (городских садов), без стоимости программ, показанных привлеченными концертными организациями, театральными коллективами, цирковыми группами</a:t>
          </a:r>
          <a:endParaRPr lang="ru-RU" sz="1050" dirty="0"/>
        </a:p>
      </dgm:t>
    </dgm:pt>
    <dgm:pt modelId="{A5354D23-34BA-4B2B-9F0A-B8212464663F}" type="parTrans" cxnId="{9F9E7474-5FAD-4365-B68C-82955BF8AE74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23BA0C7-BA4C-4FDB-AF83-02B13260EBBB}" type="sibTrans" cxnId="{9F9E7474-5FAD-4365-B68C-82955BF8AE74}">
      <dgm:prSet/>
      <dgm:spPr/>
      <dgm:t>
        <a:bodyPr/>
        <a:lstStyle/>
        <a:p>
          <a:pPr algn="l"/>
          <a:endParaRPr lang="ru-RU"/>
        </a:p>
      </dgm:t>
    </dgm:pt>
    <dgm:pt modelId="{D0CAAC61-9126-41F1-8985-C2555BB0212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входных билетов в зоопарки, планетарии</a:t>
          </a:r>
          <a:endParaRPr lang="ru-RU" sz="1050" dirty="0"/>
        </a:p>
      </dgm:t>
    </dgm:pt>
    <dgm:pt modelId="{4FFC54BC-8647-4B40-8342-2149BBE77E15}" type="parTrans" cxnId="{6E998C3C-52B3-4EAE-98B1-BA15E00AC56B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96E70CCB-4CA3-4EF3-9C54-85764DF20F3D}" type="sibTrans" cxnId="{6E998C3C-52B3-4EAE-98B1-BA15E00AC56B}">
      <dgm:prSet/>
      <dgm:spPr/>
      <dgm:t>
        <a:bodyPr/>
        <a:lstStyle/>
        <a:p>
          <a:pPr algn="l"/>
          <a:endParaRPr lang="ru-RU"/>
        </a:p>
      </dgm:t>
    </dgm:pt>
    <dgm:pt modelId="{7437281C-20E8-465D-A8EA-EB76FA98659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пользования аттракционами, аквапарком</a:t>
          </a:r>
          <a:endParaRPr lang="ru-RU" sz="1050" dirty="0"/>
        </a:p>
      </dgm:t>
    </dgm:pt>
    <dgm:pt modelId="{6083D4BA-0D6C-4FE0-9E8F-AA4FAF4212B3}" type="parTrans" cxnId="{A212BF12-7606-4B3C-8D79-93F46DEDA4C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C5BF36F-1E9D-4043-9666-EFBD0C33BAD2}" type="sibTrans" cxnId="{A212BF12-7606-4B3C-8D79-93F46DEDA4C5}">
      <dgm:prSet/>
      <dgm:spPr/>
      <dgm:t>
        <a:bodyPr/>
        <a:lstStyle/>
        <a:p>
          <a:pPr algn="l"/>
          <a:endParaRPr lang="ru-RU"/>
        </a:p>
      </dgm:t>
    </dgm:pt>
    <dgm:pt modelId="{F02CC077-8F1A-4740-ACC5-EA2707E68C8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экскурсий, самостоятельно организованных музеем для индивидуальных и групповых посетителей без участия экскурсионных бюро, турфирм</a:t>
          </a:r>
          <a:endParaRPr lang="ru-RU" sz="1050" dirty="0"/>
        </a:p>
      </dgm:t>
    </dgm:pt>
    <dgm:pt modelId="{D2F2C304-57FA-40F1-A9F7-079262B860DC}" type="parTrans" cxnId="{A3A57CE6-263B-40E5-9D6E-62116BB1864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1F09A742-8BBD-4469-95CA-A3F08CDC3CC6}" type="sibTrans" cxnId="{A3A57CE6-263B-40E5-9D6E-62116BB1864A}">
      <dgm:prSet/>
      <dgm:spPr/>
      <dgm:t>
        <a:bodyPr/>
        <a:lstStyle/>
        <a:p>
          <a:pPr algn="l"/>
          <a:endParaRPr lang="ru-RU"/>
        </a:p>
      </dgm:t>
    </dgm:pt>
    <dgm:pt modelId="{23DABB05-75D0-4018-9D84-F4744BA63234}" type="pres">
      <dgm:prSet presAssocID="{657B6EA0-26D0-46D8-A3AD-F45FB7BCC4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A10C4E-E4B5-4A4F-9A0E-EE09171B0811}" type="pres">
      <dgm:prSet presAssocID="{E322DD84-9E1E-4DCD-85D8-20E345817353}" presName="root" presStyleCnt="0"/>
      <dgm:spPr/>
    </dgm:pt>
    <dgm:pt modelId="{DE86043B-F631-4A8E-957C-6895F1BAB61E}" type="pres">
      <dgm:prSet presAssocID="{E322DD84-9E1E-4DCD-85D8-20E345817353}" presName="rootComposite" presStyleCnt="0"/>
      <dgm:spPr/>
    </dgm:pt>
    <dgm:pt modelId="{40ECF9A9-8C03-4065-877F-3EA8C9CFADEB}" type="pres">
      <dgm:prSet presAssocID="{E322DD84-9E1E-4DCD-85D8-20E345817353}" presName="rootText" presStyleLbl="node1" presStyleIdx="0" presStyleCnt="1" custScaleX="1803163"/>
      <dgm:spPr/>
      <dgm:t>
        <a:bodyPr/>
        <a:lstStyle/>
        <a:p>
          <a:endParaRPr lang="ru-RU"/>
        </a:p>
      </dgm:t>
    </dgm:pt>
    <dgm:pt modelId="{FEBD868E-5A82-42EB-8235-3B0546AA992E}" type="pres">
      <dgm:prSet presAssocID="{E322DD84-9E1E-4DCD-85D8-20E34581735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0B3B11A-3E8A-4983-A297-C7AEB6608D97}" type="pres">
      <dgm:prSet presAssocID="{E322DD84-9E1E-4DCD-85D8-20E345817353}" presName="childShape" presStyleCnt="0"/>
      <dgm:spPr/>
    </dgm:pt>
    <dgm:pt modelId="{1094B641-7ADB-4F3D-90B6-EB1EE6CF5C99}" type="pres">
      <dgm:prSet presAssocID="{928CE07C-3A32-4267-ACA8-8FCBC550A950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E3E6566-067C-463A-BBEE-A8AFD1A4E816}" type="pres">
      <dgm:prSet presAssocID="{72864BB7-7F3C-4AF3-9EE1-066FA10622E6}" presName="childText" presStyleLbl="bgAcc1" presStyleIdx="0" presStyleCnt="6" custScaleX="180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40550-96F2-4B47-8715-5FE279499FF0}" type="pres">
      <dgm:prSet presAssocID="{14347A5D-6B45-4C8A-924E-8B7091F056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84AEB9C-536B-4779-B0C3-89ACD90543EA}" type="pres">
      <dgm:prSet presAssocID="{5D9E12E4-FFB3-4A74-BD65-1C9B2BF1A918}" presName="childText" presStyleLbl="bgAcc1" presStyleIdx="1" presStyleCnt="6" custScaleX="1805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2243D-8919-4450-878A-E6F313AE6DD6}" type="pres">
      <dgm:prSet presAssocID="{A5354D23-34BA-4B2B-9F0A-B8212464663F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2756C66-2BB0-4A1F-8A5B-A7B024291455}" type="pres">
      <dgm:prSet presAssocID="{46E212DD-30FA-4A7A-8F7C-3194EDFC35D6}" presName="childText" presStyleLbl="bgAcc1" presStyleIdx="2" presStyleCnt="6" custScaleX="1803771" custScaleY="17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762F4-BD0B-49E9-9244-F8240675C9E2}" type="pres">
      <dgm:prSet presAssocID="{4FFC54BC-8647-4B40-8342-2149BBE77E1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424C48FD-628D-4282-B980-BCA66A0BB0D6}" type="pres">
      <dgm:prSet presAssocID="{D0CAAC61-9126-41F1-8985-C2555BB0212A}" presName="childText" presStyleLbl="bgAcc1" presStyleIdx="3" presStyleCnt="6" custScaleX="180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9EBEB-DCEB-4CA3-8A50-569A78F93EF0}" type="pres">
      <dgm:prSet presAssocID="{6083D4BA-0D6C-4FE0-9E8F-AA4FAF4212B3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BF2D074-D661-4FA3-8CC6-9A9B4D5DCF45}" type="pres">
      <dgm:prSet presAssocID="{7437281C-20E8-465D-A8EA-EB76FA986595}" presName="childText" presStyleLbl="bgAcc1" presStyleIdx="4" presStyleCnt="6" custScaleX="180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48C56-A25C-4BA3-9A4F-A20314C6DF1C}" type="pres">
      <dgm:prSet presAssocID="{D2F2C304-57FA-40F1-A9F7-079262B860D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27CE3084-8A17-4438-9D02-C13D3793EA5D}" type="pres">
      <dgm:prSet presAssocID="{F02CC077-8F1A-4740-ACC5-EA2707E68C84}" presName="childText" presStyleLbl="bgAcc1" presStyleIdx="5" presStyleCnt="6" custScaleX="1810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647C48-629E-436E-BFE5-61AF94200008}" type="presOf" srcId="{5D9E12E4-FFB3-4A74-BD65-1C9B2BF1A918}" destId="{A84AEB9C-536B-4779-B0C3-89ACD90543EA}" srcOrd="0" destOrd="0" presId="urn:microsoft.com/office/officeart/2005/8/layout/hierarchy3"/>
    <dgm:cxn modelId="{0D290390-1214-4FB2-84AF-8B9A06A5D024}" type="presOf" srcId="{F02CC077-8F1A-4740-ACC5-EA2707E68C84}" destId="{27CE3084-8A17-4438-9D02-C13D3793EA5D}" srcOrd="0" destOrd="0" presId="urn:microsoft.com/office/officeart/2005/8/layout/hierarchy3"/>
    <dgm:cxn modelId="{333C6073-FE20-4B5C-89D8-7237DA99CEBF}" type="presOf" srcId="{4FFC54BC-8647-4B40-8342-2149BBE77E15}" destId="{B6E762F4-BD0B-49E9-9244-F8240675C9E2}" srcOrd="0" destOrd="0" presId="urn:microsoft.com/office/officeart/2005/8/layout/hierarchy3"/>
    <dgm:cxn modelId="{6529885E-6069-4BB9-8472-C543F4E742F4}" type="presOf" srcId="{657B6EA0-26D0-46D8-A3AD-F45FB7BCC4AD}" destId="{23DABB05-75D0-4018-9D84-F4744BA63234}" srcOrd="0" destOrd="0" presId="urn:microsoft.com/office/officeart/2005/8/layout/hierarchy3"/>
    <dgm:cxn modelId="{A212BF12-7606-4B3C-8D79-93F46DEDA4C5}" srcId="{E322DD84-9E1E-4DCD-85D8-20E345817353}" destId="{7437281C-20E8-465D-A8EA-EB76FA986595}" srcOrd="4" destOrd="0" parTransId="{6083D4BA-0D6C-4FE0-9E8F-AA4FAF4212B3}" sibTransId="{DC5BF36F-1E9D-4043-9666-EFBD0C33BAD2}"/>
    <dgm:cxn modelId="{6E998C3C-52B3-4EAE-98B1-BA15E00AC56B}" srcId="{E322DD84-9E1E-4DCD-85D8-20E345817353}" destId="{D0CAAC61-9126-41F1-8985-C2555BB0212A}" srcOrd="3" destOrd="0" parTransId="{4FFC54BC-8647-4B40-8342-2149BBE77E15}" sibTransId="{96E70CCB-4CA3-4EF3-9C54-85764DF20F3D}"/>
    <dgm:cxn modelId="{6D41957F-60D9-4EE7-AE21-CD8113A1ACBE}" type="presOf" srcId="{928CE07C-3A32-4267-ACA8-8FCBC550A950}" destId="{1094B641-7ADB-4F3D-90B6-EB1EE6CF5C99}" srcOrd="0" destOrd="0" presId="urn:microsoft.com/office/officeart/2005/8/layout/hierarchy3"/>
    <dgm:cxn modelId="{479377B0-D24B-4A88-A81E-39744603725D}" type="presOf" srcId="{7437281C-20E8-465D-A8EA-EB76FA986595}" destId="{3BF2D074-D661-4FA3-8CC6-9A9B4D5DCF45}" srcOrd="0" destOrd="0" presId="urn:microsoft.com/office/officeart/2005/8/layout/hierarchy3"/>
    <dgm:cxn modelId="{739BD017-D1C7-4766-A3E6-4A5DF35A5A1F}" type="presOf" srcId="{E322DD84-9E1E-4DCD-85D8-20E345817353}" destId="{40ECF9A9-8C03-4065-877F-3EA8C9CFADEB}" srcOrd="0" destOrd="0" presId="urn:microsoft.com/office/officeart/2005/8/layout/hierarchy3"/>
    <dgm:cxn modelId="{E1F6954C-F8B9-45D3-921D-D61635202F27}" type="presOf" srcId="{D2F2C304-57FA-40F1-A9F7-079262B860DC}" destId="{F9A48C56-A25C-4BA3-9A4F-A20314C6DF1C}" srcOrd="0" destOrd="0" presId="urn:microsoft.com/office/officeart/2005/8/layout/hierarchy3"/>
    <dgm:cxn modelId="{13459374-8DE3-4701-80D4-1D26B919AFBE}" type="presOf" srcId="{6083D4BA-0D6C-4FE0-9E8F-AA4FAF4212B3}" destId="{F489EBEB-DCEB-4CA3-8A50-569A78F93EF0}" srcOrd="0" destOrd="0" presId="urn:microsoft.com/office/officeart/2005/8/layout/hierarchy3"/>
    <dgm:cxn modelId="{2A3AE158-1E3E-49D9-999F-924D64163FF7}" srcId="{657B6EA0-26D0-46D8-A3AD-F45FB7BCC4AD}" destId="{E322DD84-9E1E-4DCD-85D8-20E345817353}" srcOrd="0" destOrd="0" parTransId="{C1287CEE-D932-4A6C-9B28-4E9EEE3BD01F}" sibTransId="{CBB38FDF-2473-4EA3-8A2C-C5CAF9792CDD}"/>
    <dgm:cxn modelId="{A3A57CE6-263B-40E5-9D6E-62116BB1864A}" srcId="{E322DD84-9E1E-4DCD-85D8-20E345817353}" destId="{F02CC077-8F1A-4740-ACC5-EA2707E68C84}" srcOrd="5" destOrd="0" parTransId="{D2F2C304-57FA-40F1-A9F7-079262B860DC}" sibTransId="{1F09A742-8BBD-4469-95CA-A3F08CDC3CC6}"/>
    <dgm:cxn modelId="{840D8AF9-D046-4EA4-9756-A4CD80957140}" type="presOf" srcId="{D0CAAC61-9126-41F1-8985-C2555BB0212A}" destId="{424C48FD-628D-4282-B980-BCA66A0BB0D6}" srcOrd="0" destOrd="0" presId="urn:microsoft.com/office/officeart/2005/8/layout/hierarchy3"/>
    <dgm:cxn modelId="{346209BA-CC33-413E-A4BD-87EC0249D8DB}" srcId="{E322DD84-9E1E-4DCD-85D8-20E345817353}" destId="{72864BB7-7F3C-4AF3-9EE1-066FA10622E6}" srcOrd="0" destOrd="0" parTransId="{928CE07C-3A32-4267-ACA8-8FCBC550A950}" sibTransId="{3913A55D-0A0D-4A3E-AD54-2057B0FE2FE7}"/>
    <dgm:cxn modelId="{4C34C27C-E4D7-43D7-A495-43E3CB2B0F11}" type="presOf" srcId="{14347A5D-6B45-4C8A-924E-8B7091F056A5}" destId="{03A40550-96F2-4B47-8715-5FE279499FF0}" srcOrd="0" destOrd="0" presId="urn:microsoft.com/office/officeart/2005/8/layout/hierarchy3"/>
    <dgm:cxn modelId="{A1C4FF94-380E-4749-A735-B0952F9E8610}" srcId="{E322DD84-9E1E-4DCD-85D8-20E345817353}" destId="{5D9E12E4-FFB3-4A74-BD65-1C9B2BF1A918}" srcOrd="1" destOrd="0" parTransId="{14347A5D-6B45-4C8A-924E-8B7091F056A5}" sibTransId="{CA23DDBD-DD24-45AA-AD60-A45E8D34A821}"/>
    <dgm:cxn modelId="{86166787-4FA2-4319-819C-7975D7137492}" type="presOf" srcId="{A5354D23-34BA-4B2B-9F0A-B8212464663F}" destId="{DBD2243D-8919-4450-878A-E6F313AE6DD6}" srcOrd="0" destOrd="0" presId="urn:microsoft.com/office/officeart/2005/8/layout/hierarchy3"/>
    <dgm:cxn modelId="{7B2CEF33-B4C6-4432-A991-5A2ADDA2D727}" type="presOf" srcId="{E322DD84-9E1E-4DCD-85D8-20E345817353}" destId="{FEBD868E-5A82-42EB-8235-3B0546AA992E}" srcOrd="1" destOrd="0" presId="urn:microsoft.com/office/officeart/2005/8/layout/hierarchy3"/>
    <dgm:cxn modelId="{E18DDD25-47DA-4932-A779-8CA55B9A2677}" type="presOf" srcId="{46E212DD-30FA-4A7A-8F7C-3194EDFC35D6}" destId="{22756C66-2BB0-4A1F-8A5B-A7B024291455}" srcOrd="0" destOrd="0" presId="urn:microsoft.com/office/officeart/2005/8/layout/hierarchy3"/>
    <dgm:cxn modelId="{FF9AC89B-CB3C-4799-AB14-B5858B66A9B8}" type="presOf" srcId="{72864BB7-7F3C-4AF3-9EE1-066FA10622E6}" destId="{1E3E6566-067C-463A-BBEE-A8AFD1A4E816}" srcOrd="0" destOrd="0" presId="urn:microsoft.com/office/officeart/2005/8/layout/hierarchy3"/>
    <dgm:cxn modelId="{9F9E7474-5FAD-4365-B68C-82955BF8AE74}" srcId="{E322DD84-9E1E-4DCD-85D8-20E345817353}" destId="{46E212DD-30FA-4A7A-8F7C-3194EDFC35D6}" srcOrd="2" destOrd="0" parTransId="{A5354D23-34BA-4B2B-9F0A-B8212464663F}" sibTransId="{D23BA0C7-BA4C-4FDB-AF83-02B13260EBBB}"/>
    <dgm:cxn modelId="{728B1954-EA99-4E9B-8F0A-D0B1D5476428}" type="presParOf" srcId="{23DABB05-75D0-4018-9D84-F4744BA63234}" destId="{9DA10C4E-E4B5-4A4F-9A0E-EE09171B0811}" srcOrd="0" destOrd="0" presId="urn:microsoft.com/office/officeart/2005/8/layout/hierarchy3"/>
    <dgm:cxn modelId="{CA4F27EB-BE00-4595-B170-1C88A625B00F}" type="presParOf" srcId="{9DA10C4E-E4B5-4A4F-9A0E-EE09171B0811}" destId="{DE86043B-F631-4A8E-957C-6895F1BAB61E}" srcOrd="0" destOrd="0" presId="urn:microsoft.com/office/officeart/2005/8/layout/hierarchy3"/>
    <dgm:cxn modelId="{8DEB3C14-8EC9-4121-9764-AAF1EEC48E3A}" type="presParOf" srcId="{DE86043B-F631-4A8E-957C-6895F1BAB61E}" destId="{40ECF9A9-8C03-4065-877F-3EA8C9CFADEB}" srcOrd="0" destOrd="0" presId="urn:microsoft.com/office/officeart/2005/8/layout/hierarchy3"/>
    <dgm:cxn modelId="{CBA64E52-07AE-46F8-A4BA-7E8869E3BFC0}" type="presParOf" srcId="{DE86043B-F631-4A8E-957C-6895F1BAB61E}" destId="{FEBD868E-5A82-42EB-8235-3B0546AA992E}" srcOrd="1" destOrd="0" presId="urn:microsoft.com/office/officeart/2005/8/layout/hierarchy3"/>
    <dgm:cxn modelId="{FF0104C6-5891-4F24-ADD4-1BD17B7D7361}" type="presParOf" srcId="{9DA10C4E-E4B5-4A4F-9A0E-EE09171B0811}" destId="{10B3B11A-3E8A-4983-A297-C7AEB6608D97}" srcOrd="1" destOrd="0" presId="urn:microsoft.com/office/officeart/2005/8/layout/hierarchy3"/>
    <dgm:cxn modelId="{97556F8B-255B-4D04-BB29-C19FE89DB212}" type="presParOf" srcId="{10B3B11A-3E8A-4983-A297-C7AEB6608D97}" destId="{1094B641-7ADB-4F3D-90B6-EB1EE6CF5C99}" srcOrd="0" destOrd="0" presId="urn:microsoft.com/office/officeart/2005/8/layout/hierarchy3"/>
    <dgm:cxn modelId="{0D86D7F5-0096-410C-8BDB-747F251E25FA}" type="presParOf" srcId="{10B3B11A-3E8A-4983-A297-C7AEB6608D97}" destId="{1E3E6566-067C-463A-BBEE-A8AFD1A4E816}" srcOrd="1" destOrd="0" presId="urn:microsoft.com/office/officeart/2005/8/layout/hierarchy3"/>
    <dgm:cxn modelId="{067FECF8-7345-4185-A292-54F05B1D2976}" type="presParOf" srcId="{10B3B11A-3E8A-4983-A297-C7AEB6608D97}" destId="{03A40550-96F2-4B47-8715-5FE279499FF0}" srcOrd="2" destOrd="0" presId="urn:microsoft.com/office/officeart/2005/8/layout/hierarchy3"/>
    <dgm:cxn modelId="{9F7E4063-76CB-4D46-B330-9A605A68F87D}" type="presParOf" srcId="{10B3B11A-3E8A-4983-A297-C7AEB6608D97}" destId="{A84AEB9C-536B-4779-B0C3-89ACD90543EA}" srcOrd="3" destOrd="0" presId="urn:microsoft.com/office/officeart/2005/8/layout/hierarchy3"/>
    <dgm:cxn modelId="{A86F22FA-64EC-42C6-8F18-16633390E1E1}" type="presParOf" srcId="{10B3B11A-3E8A-4983-A297-C7AEB6608D97}" destId="{DBD2243D-8919-4450-878A-E6F313AE6DD6}" srcOrd="4" destOrd="0" presId="urn:microsoft.com/office/officeart/2005/8/layout/hierarchy3"/>
    <dgm:cxn modelId="{4FC30E2A-0AF2-4068-920C-49B02782B9DC}" type="presParOf" srcId="{10B3B11A-3E8A-4983-A297-C7AEB6608D97}" destId="{22756C66-2BB0-4A1F-8A5B-A7B024291455}" srcOrd="5" destOrd="0" presId="urn:microsoft.com/office/officeart/2005/8/layout/hierarchy3"/>
    <dgm:cxn modelId="{278147C9-47D7-4836-A0E2-3DF529493792}" type="presParOf" srcId="{10B3B11A-3E8A-4983-A297-C7AEB6608D97}" destId="{B6E762F4-BD0B-49E9-9244-F8240675C9E2}" srcOrd="6" destOrd="0" presId="urn:microsoft.com/office/officeart/2005/8/layout/hierarchy3"/>
    <dgm:cxn modelId="{8C3463EA-A103-4661-BA3A-E5F6FB876EF6}" type="presParOf" srcId="{10B3B11A-3E8A-4983-A297-C7AEB6608D97}" destId="{424C48FD-628D-4282-B980-BCA66A0BB0D6}" srcOrd="7" destOrd="0" presId="urn:microsoft.com/office/officeart/2005/8/layout/hierarchy3"/>
    <dgm:cxn modelId="{F2F981D9-A041-4954-A0A7-CE58C77C645A}" type="presParOf" srcId="{10B3B11A-3E8A-4983-A297-C7AEB6608D97}" destId="{F489EBEB-DCEB-4CA3-8A50-569A78F93EF0}" srcOrd="8" destOrd="0" presId="urn:microsoft.com/office/officeart/2005/8/layout/hierarchy3"/>
    <dgm:cxn modelId="{DDA300F3-F464-4CED-A378-F553E32E7BF5}" type="presParOf" srcId="{10B3B11A-3E8A-4983-A297-C7AEB6608D97}" destId="{3BF2D074-D661-4FA3-8CC6-9A9B4D5DCF45}" srcOrd="9" destOrd="0" presId="urn:microsoft.com/office/officeart/2005/8/layout/hierarchy3"/>
    <dgm:cxn modelId="{CDEA8994-4F85-43C1-990D-D197F63F6284}" type="presParOf" srcId="{10B3B11A-3E8A-4983-A297-C7AEB6608D97}" destId="{F9A48C56-A25C-4BA3-9A4F-A20314C6DF1C}" srcOrd="10" destOrd="0" presId="urn:microsoft.com/office/officeart/2005/8/layout/hierarchy3"/>
    <dgm:cxn modelId="{42A14FD9-E1F5-4F26-9058-223A7C76DE3F}" type="presParOf" srcId="{10B3B11A-3E8A-4983-A297-C7AEB6608D97}" destId="{27CE3084-8A17-4438-9D02-C13D3793EA5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06FA346-EE70-4257-ADA6-0C0882980C4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16FF1-3DC7-4EC3-91B7-E94510539CC2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6280938D-89EE-4D1A-9B3E-EAE6F4046B99}" type="parTrans" cxnId="{69A41C5B-6DAC-494F-B63C-8C9466CE9740}">
      <dgm:prSet/>
      <dgm:spPr/>
      <dgm:t>
        <a:bodyPr/>
        <a:lstStyle/>
        <a:p>
          <a:pPr algn="l"/>
          <a:endParaRPr lang="ru-RU"/>
        </a:p>
      </dgm:t>
    </dgm:pt>
    <dgm:pt modelId="{FCCAF5B3-9465-4541-B175-AB870A98AA28}" type="sibTrans" cxnId="{69A41C5B-6DAC-494F-B63C-8C9466CE9740}">
      <dgm:prSet/>
      <dgm:spPr/>
      <dgm:t>
        <a:bodyPr/>
        <a:lstStyle/>
        <a:p>
          <a:pPr algn="l"/>
          <a:endParaRPr lang="ru-RU"/>
        </a:p>
      </dgm:t>
    </dgm:pt>
    <dgm:pt modelId="{FFF603E9-7D4E-4C06-BF40-74F7BAC155BE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стоимость экскурсий, организованных турфирмой (экскурсионным бюро), включенных в стоимость пакетного тура (показывается в отчете турфирмы по строке </a:t>
          </a:r>
          <a:r>
            <a:rPr lang="ru-RU" b="1" dirty="0" smtClean="0"/>
            <a:t>«Услуги  туристических агентств, туроператоров и прочие услуги по бронированию и сопутствующие им услуги»</a:t>
          </a:r>
          <a:r>
            <a:rPr lang="ru-RU" dirty="0" smtClean="0"/>
            <a:t>)</a:t>
          </a:r>
          <a:endParaRPr lang="ru-RU" dirty="0"/>
        </a:p>
      </dgm:t>
    </dgm:pt>
    <dgm:pt modelId="{A65F81EF-1AC8-4682-8E42-1F3F18DBDCF8}" type="parTrans" cxnId="{CE370C7D-6A6D-4161-883F-5513FD3EE8D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30745A72-A065-4899-A43E-54783C23BF8F}" type="sibTrans" cxnId="{CE370C7D-6A6D-4161-883F-5513FD3EE8DD}">
      <dgm:prSet/>
      <dgm:spPr/>
      <dgm:t>
        <a:bodyPr/>
        <a:lstStyle/>
        <a:p>
          <a:pPr algn="l"/>
          <a:endParaRPr lang="ru-RU"/>
        </a:p>
      </dgm:t>
    </dgm:pt>
    <dgm:pt modelId="{4E997913-17A8-487C-9829-91CD504CD389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услуги, оплаченные Пушкинской картой</a:t>
          </a:r>
          <a:endParaRPr lang="ru-RU" dirty="0"/>
        </a:p>
      </dgm:t>
    </dgm:pt>
    <dgm:pt modelId="{3558D69F-A27B-40F6-8437-E98BBFB15E98}" type="parTrans" cxnId="{9C69537A-4CE3-4755-BE42-79A26ED621DF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B7010E38-41E2-47D9-93BF-269BBF6C41F2}" type="sibTrans" cxnId="{9C69537A-4CE3-4755-BE42-79A26ED621DF}">
      <dgm:prSet/>
      <dgm:spPr/>
      <dgm:t>
        <a:bodyPr/>
        <a:lstStyle/>
        <a:p>
          <a:pPr algn="l"/>
          <a:endParaRPr lang="ru-RU"/>
        </a:p>
      </dgm:t>
    </dgm:pt>
    <dgm:pt modelId="{F621F0EC-EFCE-432D-87E9-BA7F66004C33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стоимость услуг, предоставляемых музыкальными, художественными и хореографическими школами, школами танцев (учитываются по строке </a:t>
          </a:r>
          <a:r>
            <a:rPr lang="ru-RU" b="1" dirty="0" smtClean="0"/>
            <a:t>«Услуги системы образования»</a:t>
          </a:r>
          <a:r>
            <a:rPr lang="ru-RU" dirty="0" smtClean="0"/>
            <a:t>)</a:t>
          </a:r>
          <a:endParaRPr lang="ru-RU" dirty="0"/>
        </a:p>
      </dgm:t>
    </dgm:pt>
    <dgm:pt modelId="{A4909328-14A4-4FC5-B6AB-DC6DD2AC7213}" type="parTrans" cxnId="{032E94EE-6880-4BF9-99DC-7CBB66582ACB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F4E529B9-DB3D-4B7A-9134-7126C4432544}" type="sibTrans" cxnId="{032E94EE-6880-4BF9-99DC-7CBB66582ACB}">
      <dgm:prSet/>
      <dgm:spPr/>
      <dgm:t>
        <a:bodyPr/>
        <a:lstStyle/>
        <a:p>
          <a:pPr algn="l"/>
          <a:endParaRPr lang="ru-RU"/>
        </a:p>
      </dgm:t>
    </dgm:pt>
    <dgm:pt modelId="{4936DD5E-D0C8-4872-9E14-F7C143AB409D}" type="pres">
      <dgm:prSet presAssocID="{206FA346-EE70-4257-ADA6-0C0882980C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DD7B9E-9286-4E79-B8DB-EB78FA1AEE2C}" type="pres">
      <dgm:prSet presAssocID="{5D516FF1-3DC7-4EC3-91B7-E94510539CC2}" presName="root" presStyleCnt="0"/>
      <dgm:spPr/>
    </dgm:pt>
    <dgm:pt modelId="{46DB052D-D2AF-487B-8CF8-2BAC701618EC}" type="pres">
      <dgm:prSet presAssocID="{5D516FF1-3DC7-4EC3-91B7-E94510539CC2}" presName="rootComposite" presStyleCnt="0"/>
      <dgm:spPr/>
    </dgm:pt>
    <dgm:pt modelId="{5114F566-EA1D-4A68-950A-1CFC8BCDADDB}" type="pres">
      <dgm:prSet presAssocID="{5D516FF1-3DC7-4EC3-91B7-E94510539CC2}" presName="rootText" presStyleLbl="node1" presStyleIdx="0" presStyleCnt="1" custScaleX="1786696"/>
      <dgm:spPr/>
      <dgm:t>
        <a:bodyPr/>
        <a:lstStyle/>
        <a:p>
          <a:endParaRPr lang="ru-RU"/>
        </a:p>
      </dgm:t>
    </dgm:pt>
    <dgm:pt modelId="{3D08AC9B-ECD0-4812-ABAC-57BBBED5B4C7}" type="pres">
      <dgm:prSet presAssocID="{5D516FF1-3DC7-4EC3-91B7-E94510539CC2}" presName="rootConnector" presStyleLbl="node1" presStyleIdx="0" presStyleCnt="1"/>
      <dgm:spPr/>
      <dgm:t>
        <a:bodyPr/>
        <a:lstStyle/>
        <a:p>
          <a:endParaRPr lang="ru-RU"/>
        </a:p>
      </dgm:t>
    </dgm:pt>
    <dgm:pt modelId="{12FF7A3A-3484-43FA-9001-85E2DDA7568C}" type="pres">
      <dgm:prSet presAssocID="{5D516FF1-3DC7-4EC3-91B7-E94510539CC2}" presName="childShape" presStyleCnt="0"/>
      <dgm:spPr/>
    </dgm:pt>
    <dgm:pt modelId="{DE538C42-F03B-45DA-AF41-B07B47CDECA0}" type="pres">
      <dgm:prSet presAssocID="{A65F81EF-1AC8-4682-8E42-1F3F18DBDCF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3FD58D5-7F2A-4F71-97D1-835576ED17F6}" type="pres">
      <dgm:prSet presAssocID="{FFF603E9-7D4E-4C06-BF40-74F7BAC155BE}" presName="childText" presStyleLbl="bgAcc1" presStyleIdx="0" presStyleCnt="3" custScaleX="178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93A03-50AA-4D2C-826F-585F41067C81}" type="pres">
      <dgm:prSet presAssocID="{3558D69F-A27B-40F6-8437-E98BBFB15E98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781F584-2B74-487E-AF2A-7135C6E614E3}" type="pres">
      <dgm:prSet presAssocID="{4E997913-17A8-487C-9829-91CD504CD389}" presName="childText" presStyleLbl="bgAcc1" presStyleIdx="1" presStyleCnt="3" custScaleX="178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AE17-4761-44D5-B458-2E91D2584C78}" type="pres">
      <dgm:prSet presAssocID="{A4909328-14A4-4FC5-B6AB-DC6DD2AC721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EA3B27D-B2DF-457D-A087-E08635B8E0EC}" type="pres">
      <dgm:prSet presAssocID="{F621F0EC-EFCE-432D-87E9-BA7F66004C33}" presName="childText" presStyleLbl="bgAcc1" presStyleIdx="2" presStyleCnt="3" custScaleX="1777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70C7D-6A6D-4161-883F-5513FD3EE8DD}" srcId="{5D516FF1-3DC7-4EC3-91B7-E94510539CC2}" destId="{FFF603E9-7D4E-4C06-BF40-74F7BAC155BE}" srcOrd="0" destOrd="0" parTransId="{A65F81EF-1AC8-4682-8E42-1F3F18DBDCF8}" sibTransId="{30745A72-A065-4899-A43E-54783C23BF8F}"/>
    <dgm:cxn modelId="{1E796304-1821-47B2-A1A5-5A9278E7B907}" type="presOf" srcId="{F621F0EC-EFCE-432D-87E9-BA7F66004C33}" destId="{0EA3B27D-B2DF-457D-A087-E08635B8E0EC}" srcOrd="0" destOrd="0" presId="urn:microsoft.com/office/officeart/2005/8/layout/hierarchy3"/>
    <dgm:cxn modelId="{8EE93CD1-544C-485F-A966-356B95C79A9A}" type="presOf" srcId="{4E997913-17A8-487C-9829-91CD504CD389}" destId="{6781F584-2B74-487E-AF2A-7135C6E614E3}" srcOrd="0" destOrd="0" presId="urn:microsoft.com/office/officeart/2005/8/layout/hierarchy3"/>
    <dgm:cxn modelId="{032E94EE-6880-4BF9-99DC-7CBB66582ACB}" srcId="{5D516FF1-3DC7-4EC3-91B7-E94510539CC2}" destId="{F621F0EC-EFCE-432D-87E9-BA7F66004C33}" srcOrd="2" destOrd="0" parTransId="{A4909328-14A4-4FC5-B6AB-DC6DD2AC7213}" sibTransId="{F4E529B9-DB3D-4B7A-9134-7126C4432544}"/>
    <dgm:cxn modelId="{CB9BA69A-34DF-45CC-8F55-B529548139CB}" type="presOf" srcId="{5D516FF1-3DC7-4EC3-91B7-E94510539CC2}" destId="{5114F566-EA1D-4A68-950A-1CFC8BCDADDB}" srcOrd="0" destOrd="0" presId="urn:microsoft.com/office/officeart/2005/8/layout/hierarchy3"/>
    <dgm:cxn modelId="{5AE4C101-B003-48FB-98CF-8230E2BBCE41}" type="presOf" srcId="{3558D69F-A27B-40F6-8437-E98BBFB15E98}" destId="{95893A03-50AA-4D2C-826F-585F41067C81}" srcOrd="0" destOrd="0" presId="urn:microsoft.com/office/officeart/2005/8/layout/hierarchy3"/>
    <dgm:cxn modelId="{69A41C5B-6DAC-494F-B63C-8C9466CE9740}" srcId="{206FA346-EE70-4257-ADA6-0C0882980C41}" destId="{5D516FF1-3DC7-4EC3-91B7-E94510539CC2}" srcOrd="0" destOrd="0" parTransId="{6280938D-89EE-4D1A-9B3E-EAE6F4046B99}" sibTransId="{FCCAF5B3-9465-4541-B175-AB870A98AA28}"/>
    <dgm:cxn modelId="{22CC71B6-4639-4754-B300-670652A1837D}" type="presOf" srcId="{FFF603E9-7D4E-4C06-BF40-74F7BAC155BE}" destId="{63FD58D5-7F2A-4F71-97D1-835576ED17F6}" srcOrd="0" destOrd="0" presId="urn:microsoft.com/office/officeart/2005/8/layout/hierarchy3"/>
    <dgm:cxn modelId="{669FC603-8C02-4C3D-B2C5-7C7E77071E31}" type="presOf" srcId="{A4909328-14A4-4FC5-B6AB-DC6DD2AC7213}" destId="{129EAE17-4761-44D5-B458-2E91D2584C78}" srcOrd="0" destOrd="0" presId="urn:microsoft.com/office/officeart/2005/8/layout/hierarchy3"/>
    <dgm:cxn modelId="{9C69537A-4CE3-4755-BE42-79A26ED621DF}" srcId="{5D516FF1-3DC7-4EC3-91B7-E94510539CC2}" destId="{4E997913-17A8-487C-9829-91CD504CD389}" srcOrd="1" destOrd="0" parTransId="{3558D69F-A27B-40F6-8437-E98BBFB15E98}" sibTransId="{B7010E38-41E2-47D9-93BF-269BBF6C41F2}"/>
    <dgm:cxn modelId="{080A07F1-9D93-4A3B-9991-674B1A545520}" type="presOf" srcId="{5D516FF1-3DC7-4EC3-91B7-E94510539CC2}" destId="{3D08AC9B-ECD0-4812-ABAC-57BBBED5B4C7}" srcOrd="1" destOrd="0" presId="urn:microsoft.com/office/officeart/2005/8/layout/hierarchy3"/>
    <dgm:cxn modelId="{417E4FD0-5B33-4FC5-8CBB-CDF648E7BD27}" type="presOf" srcId="{A65F81EF-1AC8-4682-8E42-1F3F18DBDCF8}" destId="{DE538C42-F03B-45DA-AF41-B07B47CDECA0}" srcOrd="0" destOrd="0" presId="urn:microsoft.com/office/officeart/2005/8/layout/hierarchy3"/>
    <dgm:cxn modelId="{04B533AF-F2DF-4093-A4BB-8CFA0AA3ECF3}" type="presOf" srcId="{206FA346-EE70-4257-ADA6-0C0882980C41}" destId="{4936DD5E-D0C8-4872-9E14-F7C143AB409D}" srcOrd="0" destOrd="0" presId="urn:microsoft.com/office/officeart/2005/8/layout/hierarchy3"/>
    <dgm:cxn modelId="{9344512B-E467-4897-BA10-6B8561FE2C5C}" type="presParOf" srcId="{4936DD5E-D0C8-4872-9E14-F7C143AB409D}" destId="{2FDD7B9E-9286-4E79-B8DB-EB78FA1AEE2C}" srcOrd="0" destOrd="0" presId="urn:microsoft.com/office/officeart/2005/8/layout/hierarchy3"/>
    <dgm:cxn modelId="{84C6384F-2779-4B27-8D34-1DF1D84B4687}" type="presParOf" srcId="{2FDD7B9E-9286-4E79-B8DB-EB78FA1AEE2C}" destId="{46DB052D-D2AF-487B-8CF8-2BAC701618EC}" srcOrd="0" destOrd="0" presId="urn:microsoft.com/office/officeart/2005/8/layout/hierarchy3"/>
    <dgm:cxn modelId="{7809E323-EB61-4F9C-80CD-C6A8C84018C6}" type="presParOf" srcId="{46DB052D-D2AF-487B-8CF8-2BAC701618EC}" destId="{5114F566-EA1D-4A68-950A-1CFC8BCDADDB}" srcOrd="0" destOrd="0" presId="urn:microsoft.com/office/officeart/2005/8/layout/hierarchy3"/>
    <dgm:cxn modelId="{6AC0F964-E32D-4A7B-9748-FCF7B38CD8A0}" type="presParOf" srcId="{46DB052D-D2AF-487B-8CF8-2BAC701618EC}" destId="{3D08AC9B-ECD0-4812-ABAC-57BBBED5B4C7}" srcOrd="1" destOrd="0" presId="urn:microsoft.com/office/officeart/2005/8/layout/hierarchy3"/>
    <dgm:cxn modelId="{8704CD81-2904-40D1-874C-228F1906EE75}" type="presParOf" srcId="{2FDD7B9E-9286-4E79-B8DB-EB78FA1AEE2C}" destId="{12FF7A3A-3484-43FA-9001-85E2DDA7568C}" srcOrd="1" destOrd="0" presId="urn:microsoft.com/office/officeart/2005/8/layout/hierarchy3"/>
    <dgm:cxn modelId="{877FFD24-2D01-4DFA-9851-DE1A20621B86}" type="presParOf" srcId="{12FF7A3A-3484-43FA-9001-85E2DDA7568C}" destId="{DE538C42-F03B-45DA-AF41-B07B47CDECA0}" srcOrd="0" destOrd="0" presId="urn:microsoft.com/office/officeart/2005/8/layout/hierarchy3"/>
    <dgm:cxn modelId="{73ABD6EF-E957-40EE-8B2E-5981FC4E85A9}" type="presParOf" srcId="{12FF7A3A-3484-43FA-9001-85E2DDA7568C}" destId="{63FD58D5-7F2A-4F71-97D1-835576ED17F6}" srcOrd="1" destOrd="0" presId="urn:microsoft.com/office/officeart/2005/8/layout/hierarchy3"/>
    <dgm:cxn modelId="{4DFCBA29-476B-436B-AEE7-E42EADD50B24}" type="presParOf" srcId="{12FF7A3A-3484-43FA-9001-85E2DDA7568C}" destId="{95893A03-50AA-4D2C-826F-585F41067C81}" srcOrd="2" destOrd="0" presId="urn:microsoft.com/office/officeart/2005/8/layout/hierarchy3"/>
    <dgm:cxn modelId="{4AD462ED-B9F4-4007-91A4-C1CF1A19B744}" type="presParOf" srcId="{12FF7A3A-3484-43FA-9001-85E2DDA7568C}" destId="{6781F584-2B74-487E-AF2A-7135C6E614E3}" srcOrd="3" destOrd="0" presId="urn:microsoft.com/office/officeart/2005/8/layout/hierarchy3"/>
    <dgm:cxn modelId="{B9C0831F-840C-42CE-AB79-7A8D34C7A750}" type="presParOf" srcId="{12FF7A3A-3484-43FA-9001-85E2DDA7568C}" destId="{129EAE17-4761-44D5-B458-2E91D2584C78}" srcOrd="4" destOrd="0" presId="urn:microsoft.com/office/officeart/2005/8/layout/hierarchy3"/>
    <dgm:cxn modelId="{4E904AC2-5FB9-49EF-806F-5C8B1E3CC95A}" type="presParOf" srcId="{12FF7A3A-3484-43FA-9001-85E2DDA7568C}" destId="{0EA3B27D-B2DF-457D-A087-E08635B8E0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7795BCA-9579-4C70-9775-8F342D3F3D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B4CF0-4028-4DE8-A80C-F890E8B006B8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ВКЛЮЧАЮТСЯ:</a:t>
          </a:r>
          <a:endParaRPr lang="ru-RU" sz="1600" b="1" dirty="0"/>
        </a:p>
      </dgm:t>
    </dgm:pt>
    <dgm:pt modelId="{A6A01DC6-BD7D-4F34-97E4-877C1338994B}" type="parTrans" cxnId="{E1D8D630-51CD-47E2-85A2-B17EE0B8EB70}">
      <dgm:prSet/>
      <dgm:spPr/>
      <dgm:t>
        <a:bodyPr/>
        <a:lstStyle/>
        <a:p>
          <a:pPr algn="l"/>
          <a:endParaRPr lang="ru-RU"/>
        </a:p>
      </dgm:t>
    </dgm:pt>
    <dgm:pt modelId="{DF64A4A1-A1B8-4CD9-813C-1FF9F3D26A93}" type="sibTrans" cxnId="{E1D8D630-51CD-47E2-85A2-B17EE0B8EB70}">
      <dgm:prSet/>
      <dgm:spPr/>
      <dgm:t>
        <a:bodyPr/>
        <a:lstStyle/>
        <a:p>
          <a:pPr algn="l"/>
          <a:endParaRPr lang="ru-RU"/>
        </a:p>
      </dgm:t>
    </dgm:pt>
    <dgm:pt modelId="{114438DF-F5EA-4D50-A60C-E5D247EC977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услуги, оказанные туристам и однодневным посетителям объектами туриндустрии (в составе пакетного тура), являющимися резидентами российской экономики</a:t>
          </a:r>
          <a:endParaRPr lang="ru-RU" sz="1100" dirty="0"/>
        </a:p>
      </dgm:t>
    </dgm:pt>
    <dgm:pt modelId="{7A5DB255-D3FF-4124-82A3-2A783D8C117A}" type="parTrans" cxnId="{D41FA610-229F-4088-8FFA-C67D03661F23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B94DC92-D3F3-4865-859C-955F17AA5758}" type="sibTrans" cxnId="{D41FA610-229F-4088-8FFA-C67D03661F23}">
      <dgm:prSet/>
      <dgm:spPr/>
      <dgm:t>
        <a:bodyPr/>
        <a:lstStyle/>
        <a:p>
          <a:pPr algn="l"/>
          <a:endParaRPr lang="ru-RU"/>
        </a:p>
      </dgm:t>
    </dgm:pt>
    <dgm:pt modelId="{42EC672F-7ED0-47B3-A4DF-DDF1B930B18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услуги экскурсионного бюро (самостоятельных экскурсоводов и гидов) по организации экскурсий</a:t>
          </a:r>
          <a:endParaRPr lang="ru-RU" sz="1100" dirty="0"/>
        </a:p>
      </dgm:t>
    </dgm:pt>
    <dgm:pt modelId="{D28A287D-1C2A-47D2-8AE9-8126C7609379}" type="parTrans" cxnId="{7E417DFA-4DCF-4758-B454-02C749E87AF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F9A9C1C9-96A7-4D03-9EBB-988BE0C7A202}" type="sibTrans" cxnId="{7E417DFA-4DCF-4758-B454-02C749E87AF0}">
      <dgm:prSet/>
      <dgm:spPr/>
      <dgm:t>
        <a:bodyPr/>
        <a:lstStyle/>
        <a:p>
          <a:pPr algn="l"/>
          <a:endParaRPr lang="ru-RU"/>
        </a:p>
      </dgm:t>
    </dgm:pt>
    <dgm:pt modelId="{1942097C-AA12-4D5C-A0CF-60A262D63508}" type="pres">
      <dgm:prSet presAssocID="{97795BCA-9579-4C70-9775-8F342D3F3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0BFF26-19D1-42AD-AD21-D0377D71E10A}" type="pres">
      <dgm:prSet presAssocID="{815B4CF0-4028-4DE8-A80C-F890E8B006B8}" presName="root" presStyleCnt="0"/>
      <dgm:spPr/>
    </dgm:pt>
    <dgm:pt modelId="{C07FE538-912E-4B2A-8A60-1FB1D57D2357}" type="pres">
      <dgm:prSet presAssocID="{815B4CF0-4028-4DE8-A80C-F890E8B006B8}" presName="rootComposite" presStyleCnt="0"/>
      <dgm:spPr/>
    </dgm:pt>
    <dgm:pt modelId="{C776A675-BC2F-4808-B2F4-06A0BAB0E033}" type="pres">
      <dgm:prSet presAssocID="{815B4CF0-4028-4DE8-A80C-F890E8B006B8}" presName="rootText" presStyleLbl="node1" presStyleIdx="0" presStyleCnt="1" custScaleX="1024749" custScaleY="77116"/>
      <dgm:spPr/>
      <dgm:t>
        <a:bodyPr/>
        <a:lstStyle/>
        <a:p>
          <a:endParaRPr lang="ru-RU"/>
        </a:p>
      </dgm:t>
    </dgm:pt>
    <dgm:pt modelId="{972F4A94-712A-4F67-8F41-864E99822DE5}" type="pres">
      <dgm:prSet presAssocID="{815B4CF0-4028-4DE8-A80C-F890E8B006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0A0561-5689-4328-9417-0C0CD9263CB0}" type="pres">
      <dgm:prSet presAssocID="{815B4CF0-4028-4DE8-A80C-F890E8B006B8}" presName="childShape" presStyleCnt="0"/>
      <dgm:spPr/>
    </dgm:pt>
    <dgm:pt modelId="{802664B5-726D-4B59-87F5-EC2D8C6B6F21}" type="pres">
      <dgm:prSet presAssocID="{7A5DB255-D3FF-4124-82A3-2A783D8C117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7230E6A-40B3-481A-BD32-6D213FACEEC1}" type="pres">
      <dgm:prSet presAssocID="{114438DF-F5EA-4D50-A60C-E5D247EC9774}" presName="childText" presStyleLbl="bgAcc1" presStyleIdx="0" presStyleCnt="2" custScaleX="1022671" custScaleY="70085" custLinFactNeighborX="2411" custLinFactNeighborY="-1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6FEE3-89CB-49CC-81C1-40635ABB7D65}" type="pres">
      <dgm:prSet presAssocID="{D28A287D-1C2A-47D2-8AE9-8126C760937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B44A40C-4C5F-49B1-AFEB-28DEE7F8CF91}" type="pres">
      <dgm:prSet presAssocID="{42EC672F-7ED0-47B3-A4DF-DDF1B930B186}" presName="childText" presStyleLbl="bgAcc1" presStyleIdx="1" presStyleCnt="2" custScaleX="1022671" custScaleY="59198" custLinFactNeighborX="982" custLinFactNeighborY="-14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A8073-AB98-417E-866B-05270A24C420}" type="presOf" srcId="{815B4CF0-4028-4DE8-A80C-F890E8B006B8}" destId="{C776A675-BC2F-4808-B2F4-06A0BAB0E033}" srcOrd="0" destOrd="0" presId="urn:microsoft.com/office/officeart/2005/8/layout/hierarchy3"/>
    <dgm:cxn modelId="{D41FA610-229F-4088-8FFA-C67D03661F23}" srcId="{815B4CF0-4028-4DE8-A80C-F890E8B006B8}" destId="{114438DF-F5EA-4D50-A60C-E5D247EC9774}" srcOrd="0" destOrd="0" parTransId="{7A5DB255-D3FF-4124-82A3-2A783D8C117A}" sibTransId="{DB94DC92-D3F3-4865-859C-955F17AA5758}"/>
    <dgm:cxn modelId="{E1D8D630-51CD-47E2-85A2-B17EE0B8EB70}" srcId="{97795BCA-9579-4C70-9775-8F342D3F3D7D}" destId="{815B4CF0-4028-4DE8-A80C-F890E8B006B8}" srcOrd="0" destOrd="0" parTransId="{A6A01DC6-BD7D-4F34-97E4-877C1338994B}" sibTransId="{DF64A4A1-A1B8-4CD9-813C-1FF9F3D26A93}"/>
    <dgm:cxn modelId="{02CBAF2E-9605-4681-BF6D-CB8F896CFBA4}" type="presOf" srcId="{42EC672F-7ED0-47B3-A4DF-DDF1B930B186}" destId="{FB44A40C-4C5F-49B1-AFEB-28DEE7F8CF91}" srcOrd="0" destOrd="0" presId="urn:microsoft.com/office/officeart/2005/8/layout/hierarchy3"/>
    <dgm:cxn modelId="{1761EECF-EDC3-41D9-96B2-8725DD7C1ED1}" type="presOf" srcId="{7A5DB255-D3FF-4124-82A3-2A783D8C117A}" destId="{802664B5-726D-4B59-87F5-EC2D8C6B6F21}" srcOrd="0" destOrd="0" presId="urn:microsoft.com/office/officeart/2005/8/layout/hierarchy3"/>
    <dgm:cxn modelId="{7E417DFA-4DCF-4758-B454-02C749E87AF0}" srcId="{815B4CF0-4028-4DE8-A80C-F890E8B006B8}" destId="{42EC672F-7ED0-47B3-A4DF-DDF1B930B186}" srcOrd="1" destOrd="0" parTransId="{D28A287D-1C2A-47D2-8AE9-8126C7609379}" sibTransId="{F9A9C1C9-96A7-4D03-9EBB-988BE0C7A202}"/>
    <dgm:cxn modelId="{98918168-EECE-43A3-B90D-23C39AF6F943}" type="presOf" srcId="{114438DF-F5EA-4D50-A60C-E5D247EC9774}" destId="{C7230E6A-40B3-481A-BD32-6D213FACEEC1}" srcOrd="0" destOrd="0" presId="urn:microsoft.com/office/officeart/2005/8/layout/hierarchy3"/>
    <dgm:cxn modelId="{A7FF81B6-DC07-4F9A-AAB6-03D6840E95D6}" type="presOf" srcId="{D28A287D-1C2A-47D2-8AE9-8126C7609379}" destId="{EE76FEE3-89CB-49CC-81C1-40635ABB7D65}" srcOrd="0" destOrd="0" presId="urn:microsoft.com/office/officeart/2005/8/layout/hierarchy3"/>
    <dgm:cxn modelId="{318B1B92-F94C-4117-91B1-AEEEFC1EF1D7}" type="presOf" srcId="{97795BCA-9579-4C70-9775-8F342D3F3D7D}" destId="{1942097C-AA12-4D5C-A0CF-60A262D63508}" srcOrd="0" destOrd="0" presId="urn:microsoft.com/office/officeart/2005/8/layout/hierarchy3"/>
    <dgm:cxn modelId="{87561F6C-68B0-46D6-B1B5-DB8800ECA6AF}" type="presOf" srcId="{815B4CF0-4028-4DE8-A80C-F890E8B006B8}" destId="{972F4A94-712A-4F67-8F41-864E99822DE5}" srcOrd="1" destOrd="0" presId="urn:microsoft.com/office/officeart/2005/8/layout/hierarchy3"/>
    <dgm:cxn modelId="{13363F5E-93B0-498D-97B1-C2A2D371C29C}" type="presParOf" srcId="{1942097C-AA12-4D5C-A0CF-60A262D63508}" destId="{4C0BFF26-19D1-42AD-AD21-D0377D71E10A}" srcOrd="0" destOrd="0" presId="urn:microsoft.com/office/officeart/2005/8/layout/hierarchy3"/>
    <dgm:cxn modelId="{9518624D-6872-491E-B10B-BC9B1646574A}" type="presParOf" srcId="{4C0BFF26-19D1-42AD-AD21-D0377D71E10A}" destId="{C07FE538-912E-4B2A-8A60-1FB1D57D2357}" srcOrd="0" destOrd="0" presId="urn:microsoft.com/office/officeart/2005/8/layout/hierarchy3"/>
    <dgm:cxn modelId="{84159956-CB4A-4855-A734-FC415155B2B2}" type="presParOf" srcId="{C07FE538-912E-4B2A-8A60-1FB1D57D2357}" destId="{C776A675-BC2F-4808-B2F4-06A0BAB0E033}" srcOrd="0" destOrd="0" presId="urn:microsoft.com/office/officeart/2005/8/layout/hierarchy3"/>
    <dgm:cxn modelId="{6706D5EF-77E9-412E-9FF7-35A85370DFB8}" type="presParOf" srcId="{C07FE538-912E-4B2A-8A60-1FB1D57D2357}" destId="{972F4A94-712A-4F67-8F41-864E99822DE5}" srcOrd="1" destOrd="0" presId="urn:microsoft.com/office/officeart/2005/8/layout/hierarchy3"/>
    <dgm:cxn modelId="{5F485713-6879-4125-8DFB-ED84E98C505F}" type="presParOf" srcId="{4C0BFF26-19D1-42AD-AD21-D0377D71E10A}" destId="{870A0561-5689-4328-9417-0C0CD9263CB0}" srcOrd="1" destOrd="0" presId="urn:microsoft.com/office/officeart/2005/8/layout/hierarchy3"/>
    <dgm:cxn modelId="{A6B8776F-6EF7-4935-B4BD-CAB9F2DE29B1}" type="presParOf" srcId="{870A0561-5689-4328-9417-0C0CD9263CB0}" destId="{802664B5-726D-4B59-87F5-EC2D8C6B6F21}" srcOrd="0" destOrd="0" presId="urn:microsoft.com/office/officeart/2005/8/layout/hierarchy3"/>
    <dgm:cxn modelId="{10E3368E-F889-4734-A9A2-EFD7F9CF582F}" type="presParOf" srcId="{870A0561-5689-4328-9417-0C0CD9263CB0}" destId="{C7230E6A-40B3-481A-BD32-6D213FACEEC1}" srcOrd="1" destOrd="0" presId="urn:microsoft.com/office/officeart/2005/8/layout/hierarchy3"/>
    <dgm:cxn modelId="{20CCA0B6-A76D-43B2-A7B1-AA7BFD02FA96}" type="presParOf" srcId="{870A0561-5689-4328-9417-0C0CD9263CB0}" destId="{EE76FEE3-89CB-49CC-81C1-40635ABB7D65}" srcOrd="2" destOrd="0" presId="urn:microsoft.com/office/officeart/2005/8/layout/hierarchy3"/>
    <dgm:cxn modelId="{5E0D4341-4DBB-4E19-9B51-005E4DC0A0F7}" type="presParOf" srcId="{870A0561-5689-4328-9417-0C0CD9263CB0}" destId="{FB44A40C-4C5F-49B1-AFEB-28DEE7F8CF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819BF6B-58CB-4117-BAE5-01F6713AF3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E81A0-C918-4F43-8129-EECFE13D462E}">
      <dgm:prSet/>
      <dgm:spPr>
        <a:solidFill>
          <a:srgbClr val="FF0000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endParaRPr lang="ru-RU" dirty="0"/>
        </a:p>
      </dgm:t>
    </dgm:pt>
    <dgm:pt modelId="{F1282F57-04F5-4B23-A24D-2FA89EEB59A8}" type="parTrans" cxnId="{4595B481-2437-44BA-ABF4-DBBC9765E46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56053375-2A9B-41A0-96CC-6C66D1B89C44}" type="sibTrans" cxnId="{4595B481-2437-44BA-ABF4-DBBC9765E46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84E258E2-8990-436D-A2DD-96A3B54D2E14}">
      <dgm:prSet custT="1"/>
      <dgm:spPr>
        <a:ln>
          <a:solidFill>
            <a:srgbClr val="FF0000"/>
          </a:solidFill>
        </a:ln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100" dirty="0" smtClean="0"/>
            <a:t>Туристские фирмы </a:t>
          </a:r>
          <a:r>
            <a:rPr lang="ru-RU" sz="1100" b="1" dirty="0" smtClean="0">
              <a:solidFill>
                <a:srgbClr val="FF0000"/>
              </a:solidFill>
            </a:rPr>
            <a:t>не отражают средства</a:t>
          </a:r>
          <a:r>
            <a:rPr lang="ru-RU" sz="1100" dirty="0" smtClean="0"/>
            <a:t>, перечисленные поставщикам туристского продукта – нерезидентам российской экономики за услуги, оказанные за пределами Российской Федерации, а также стоимость услуг перевозки в составе турпакета, если она выполнена зарубежной транспортной компанией. Туристская фирма (туроператор, </a:t>
          </a:r>
          <a:r>
            <a:rPr lang="ru-RU" sz="1100" dirty="0" err="1" smtClean="0"/>
            <a:t>турагент</a:t>
          </a:r>
          <a:r>
            <a:rPr lang="ru-RU" sz="1100" dirty="0" smtClean="0"/>
            <a:t>) в туристских услугах </a:t>
          </a:r>
          <a:r>
            <a:rPr lang="ru-RU" sz="1100" b="1" dirty="0" smtClean="0">
              <a:solidFill>
                <a:srgbClr val="FF0000"/>
              </a:solidFill>
            </a:rPr>
            <a:t>отражает</a:t>
          </a:r>
          <a:r>
            <a:rPr lang="ru-RU" sz="1100" dirty="0" smtClean="0"/>
            <a:t> полную стоимость реализованного непосредственно населению (туристу) туристского продукта (турпакета), сформированного как резидентом российской экономики (с учетом комиссионных, агентских и иных вознаграждений).</a:t>
          </a:r>
          <a:endParaRPr lang="ru-RU" sz="1100" dirty="0"/>
        </a:p>
      </dgm:t>
    </dgm:pt>
    <dgm:pt modelId="{5DF19A63-6A65-46E9-B1E5-E066B6742C0C}" type="parTrans" cxnId="{BA048B77-70AC-446E-8083-1B21A47FA51A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06328671-1BDD-47C7-A3AA-B50026CDF8FB}" type="sibTrans" cxnId="{BA048B77-70AC-446E-8083-1B21A47FA51A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45B1572E-AC02-40CB-B5D5-A96EFE22B704}" type="pres">
      <dgm:prSet presAssocID="{F819BF6B-58CB-4117-BAE5-01F6713AF3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67BC6-5969-4B18-8DBA-56746D518D9A}" type="pres">
      <dgm:prSet presAssocID="{66EE81A0-C918-4F43-8129-EECFE13D462E}" presName="composite" presStyleCnt="0"/>
      <dgm:spPr/>
    </dgm:pt>
    <dgm:pt modelId="{BFBA989B-D657-4C1B-B6C2-F5475032551E}" type="pres">
      <dgm:prSet presAssocID="{66EE81A0-C918-4F43-8129-EECFE13D462E}" presName="parentText" presStyleLbl="alignNode1" presStyleIdx="0" presStyleCnt="1" custScaleX="135983" custScaleY="149417" custLinFactNeighborX="32297" custLinFactNeighborY="-1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89C20-28F4-49B6-9E50-0F813D357A1E}" type="pres">
      <dgm:prSet presAssocID="{66EE81A0-C918-4F43-8129-EECFE13D462E}" presName="descendantText" presStyleLbl="alignAcc1" presStyleIdx="0" presStyleCnt="1" custScaleX="95476" custScaleY="160089" custLinFactNeighborX="-235" custLinFactNeighborY="-6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48B77-70AC-446E-8083-1B21A47FA51A}" srcId="{66EE81A0-C918-4F43-8129-EECFE13D462E}" destId="{84E258E2-8990-436D-A2DD-96A3B54D2E14}" srcOrd="0" destOrd="0" parTransId="{5DF19A63-6A65-46E9-B1E5-E066B6742C0C}" sibTransId="{06328671-1BDD-47C7-A3AA-B50026CDF8FB}"/>
    <dgm:cxn modelId="{DF2ADE4C-2E85-4C4F-9A22-7860C3A38924}" type="presOf" srcId="{F819BF6B-58CB-4117-BAE5-01F6713AF3D4}" destId="{45B1572E-AC02-40CB-B5D5-A96EFE22B704}" srcOrd="0" destOrd="0" presId="urn:microsoft.com/office/officeart/2005/8/layout/chevron2"/>
    <dgm:cxn modelId="{2E0237F5-F7A3-4404-B7F5-F169D83C88AC}" type="presOf" srcId="{66EE81A0-C918-4F43-8129-EECFE13D462E}" destId="{BFBA989B-D657-4C1B-B6C2-F5475032551E}" srcOrd="0" destOrd="0" presId="urn:microsoft.com/office/officeart/2005/8/layout/chevron2"/>
    <dgm:cxn modelId="{4595B481-2437-44BA-ABF4-DBBC9765E461}" srcId="{F819BF6B-58CB-4117-BAE5-01F6713AF3D4}" destId="{66EE81A0-C918-4F43-8129-EECFE13D462E}" srcOrd="0" destOrd="0" parTransId="{F1282F57-04F5-4B23-A24D-2FA89EEB59A8}" sibTransId="{56053375-2A9B-41A0-96CC-6C66D1B89C44}"/>
    <dgm:cxn modelId="{A364F8D3-A014-49F1-8774-8AF372FD175A}" type="presOf" srcId="{84E258E2-8990-436D-A2DD-96A3B54D2E14}" destId="{9DA89C20-28F4-49B6-9E50-0F813D357A1E}" srcOrd="0" destOrd="0" presId="urn:microsoft.com/office/officeart/2005/8/layout/chevron2"/>
    <dgm:cxn modelId="{86BBB555-09ED-4835-9D64-5DC7C5E77DD7}" type="presParOf" srcId="{45B1572E-AC02-40CB-B5D5-A96EFE22B704}" destId="{97667BC6-5969-4B18-8DBA-56746D518D9A}" srcOrd="0" destOrd="0" presId="urn:microsoft.com/office/officeart/2005/8/layout/chevron2"/>
    <dgm:cxn modelId="{BA1BB123-7F6D-46FC-9B75-C96E6ED36D1A}" type="presParOf" srcId="{97667BC6-5969-4B18-8DBA-56746D518D9A}" destId="{BFBA989B-D657-4C1B-B6C2-F5475032551E}" srcOrd="0" destOrd="0" presId="urn:microsoft.com/office/officeart/2005/8/layout/chevron2"/>
    <dgm:cxn modelId="{4FFFE17C-8672-496F-BC93-29F906035CA9}" type="presParOf" srcId="{97667BC6-5969-4B18-8DBA-56746D518D9A}" destId="{9DA89C20-28F4-49B6-9E50-0F813D357A1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92D1279-81DC-456A-9397-6AEEE4B34F4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9D99E-2934-42A5-AC58-DBF00E922AAF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5E4D7DCA-0C03-4225-BF0D-A5AF88AEC085}" type="parTrans" cxnId="{0A1B0C3B-37D2-494B-AADA-21DB37DB3591}">
      <dgm:prSet/>
      <dgm:spPr/>
      <dgm:t>
        <a:bodyPr/>
        <a:lstStyle/>
        <a:p>
          <a:pPr algn="l"/>
          <a:endParaRPr lang="ru-RU"/>
        </a:p>
      </dgm:t>
    </dgm:pt>
    <dgm:pt modelId="{89093221-408B-4342-A8B2-2C867CBEDD15}" type="sibTrans" cxnId="{0A1B0C3B-37D2-494B-AADA-21DB37DB3591}">
      <dgm:prSet/>
      <dgm:spPr/>
      <dgm:t>
        <a:bodyPr/>
        <a:lstStyle/>
        <a:p>
          <a:pPr algn="l"/>
          <a:endParaRPr lang="ru-RU"/>
        </a:p>
      </dgm:t>
    </dgm:pt>
    <dgm:pt modelId="{E187EF1D-18E2-4438-B1F6-CD96238F2C8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Стоимость реализованных турфирмой проездных билетов (отдельно от турпакетов) (отражаются в составе услуг </a:t>
          </a:r>
          <a:r>
            <a:rPr lang="ru-RU" sz="1100" b="1" dirty="0" smtClean="0"/>
            <a:t>«Транспортные услуги»</a:t>
          </a:r>
          <a:r>
            <a:rPr lang="ru-RU" sz="1100" dirty="0" smtClean="0"/>
            <a:t>)</a:t>
          </a:r>
          <a:endParaRPr lang="ru-RU" sz="1100" dirty="0"/>
        </a:p>
      </dgm:t>
    </dgm:pt>
    <dgm:pt modelId="{DEBAC165-3361-4F69-9E9A-DC9A5F6CAB23}" type="parTrans" cxnId="{0FF0DF7E-7484-44A3-B91B-CEA29BAEE861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21D63C31-C4A1-4929-99FC-BB8283C60025}" type="sibTrans" cxnId="{0FF0DF7E-7484-44A3-B91B-CEA29BAEE861}">
      <dgm:prSet/>
      <dgm:spPr/>
      <dgm:t>
        <a:bodyPr/>
        <a:lstStyle/>
        <a:p>
          <a:pPr algn="l"/>
          <a:endParaRPr lang="ru-RU"/>
        </a:p>
      </dgm:t>
    </dgm:pt>
    <dgm:pt modelId="{ED0C710A-6113-43F8-A38B-4283FB6B0D4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Стоимость реализованных турфирмой путевок в санаторно-курортные организации (отдельно от турпакетов) (отражаются в составе услуг </a:t>
          </a:r>
          <a:r>
            <a:rPr lang="ru-RU" sz="1100" b="1" dirty="0" smtClean="0"/>
            <a:t>«Услуги санаторно-курортных организаций»</a:t>
          </a:r>
          <a:r>
            <a:rPr lang="ru-RU" sz="1100" dirty="0" smtClean="0"/>
            <a:t>)</a:t>
          </a:r>
          <a:endParaRPr lang="ru-RU" sz="1100" dirty="0"/>
        </a:p>
      </dgm:t>
    </dgm:pt>
    <dgm:pt modelId="{CE2A0D0B-BD7F-42D6-A0C5-DD48A876F151}" type="parTrans" cxnId="{69C66323-73CC-4435-A2CB-0A6326F02B0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600778FB-E884-4657-A5E1-9FEEB1C45001}" type="sibTrans" cxnId="{69C66323-73CC-4435-A2CB-0A6326F02B05}">
      <dgm:prSet/>
      <dgm:spPr/>
      <dgm:t>
        <a:bodyPr/>
        <a:lstStyle/>
        <a:p>
          <a:pPr algn="l"/>
          <a:endParaRPr lang="ru-RU"/>
        </a:p>
      </dgm:t>
    </dgm:pt>
    <dgm:pt modelId="{0BA88BA6-81CC-4122-A4B5-B7C20EA1DD7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стоимость реализованных турфирмой номеров для проживания в гостиницах (отражаются в составе услуг </a:t>
          </a:r>
          <a:r>
            <a:rPr lang="ru-RU" sz="1100" b="1" dirty="0" smtClean="0"/>
            <a:t>«Услуги гостиниц и аналогичные услуги по предоставлению временного жилья»</a:t>
          </a:r>
          <a:r>
            <a:rPr lang="ru-RU" sz="1100" dirty="0" smtClean="0"/>
            <a:t>)</a:t>
          </a:r>
          <a:endParaRPr lang="ru-RU" sz="1100" dirty="0"/>
        </a:p>
      </dgm:t>
    </dgm:pt>
    <dgm:pt modelId="{82F81785-178E-4DB2-8BBF-8B225B0E1EC1}" type="parTrans" cxnId="{7E03C6E5-923A-4440-A1B5-66FB7C74774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1134B0D-D3AA-49B0-9EFA-9638728488CB}" type="sibTrans" cxnId="{7E03C6E5-923A-4440-A1B5-66FB7C747748}">
      <dgm:prSet/>
      <dgm:spPr/>
      <dgm:t>
        <a:bodyPr/>
        <a:lstStyle/>
        <a:p>
          <a:pPr algn="l"/>
          <a:endParaRPr lang="ru-RU"/>
        </a:p>
      </dgm:t>
    </dgm:pt>
    <dgm:pt modelId="{28D4FB29-31A6-41CE-820C-774ADA51EF34}" type="pres">
      <dgm:prSet presAssocID="{192D1279-81DC-456A-9397-6AEEE4B34F4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FAF8A7-C060-4F8F-9D2B-7F6CE44D63D5}" type="pres">
      <dgm:prSet presAssocID="{FF09D99E-2934-42A5-AC58-DBF00E922AAF}" presName="root" presStyleCnt="0"/>
      <dgm:spPr/>
    </dgm:pt>
    <dgm:pt modelId="{92529AF9-AE0F-4CC3-B4F7-60D4B64C32A5}" type="pres">
      <dgm:prSet presAssocID="{FF09D99E-2934-42A5-AC58-DBF00E922AAF}" presName="rootComposite" presStyleCnt="0"/>
      <dgm:spPr/>
    </dgm:pt>
    <dgm:pt modelId="{C18E7846-E6BD-43DA-99E7-8A0C3333A057}" type="pres">
      <dgm:prSet presAssocID="{FF09D99E-2934-42A5-AC58-DBF00E922AAF}" presName="rootText" presStyleLbl="node1" presStyleIdx="0" presStyleCnt="1" custScaleX="1000124" custScaleY="63498"/>
      <dgm:spPr/>
      <dgm:t>
        <a:bodyPr/>
        <a:lstStyle/>
        <a:p>
          <a:endParaRPr lang="ru-RU"/>
        </a:p>
      </dgm:t>
    </dgm:pt>
    <dgm:pt modelId="{421195A1-28C9-41A2-B1DE-A0D1723AC201}" type="pres">
      <dgm:prSet presAssocID="{FF09D99E-2934-42A5-AC58-DBF00E922AAF}" presName="rootConnector" presStyleLbl="node1" presStyleIdx="0" presStyleCnt="1"/>
      <dgm:spPr/>
      <dgm:t>
        <a:bodyPr/>
        <a:lstStyle/>
        <a:p>
          <a:endParaRPr lang="ru-RU"/>
        </a:p>
      </dgm:t>
    </dgm:pt>
    <dgm:pt modelId="{4AAA5641-82AE-457D-8552-F19B0A82C217}" type="pres">
      <dgm:prSet presAssocID="{FF09D99E-2934-42A5-AC58-DBF00E922AAF}" presName="childShape" presStyleCnt="0"/>
      <dgm:spPr/>
    </dgm:pt>
    <dgm:pt modelId="{E4C03394-98F1-4E3C-AFF5-2E1CBBE1CD3F}" type="pres">
      <dgm:prSet presAssocID="{DEBAC165-3361-4F69-9E9A-DC9A5F6CAB2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3AC4CBA1-1B1C-4EDC-8351-72B14D7D7D58}" type="pres">
      <dgm:prSet presAssocID="{E187EF1D-18E2-4438-B1F6-CD96238F2C8A}" presName="childText" presStyleLbl="bgAcc1" presStyleIdx="0" presStyleCnt="3" custScaleX="993693" custScaleY="5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7A70F-C1C1-4C7D-8827-1BCD10C07EE5}" type="pres">
      <dgm:prSet presAssocID="{CE2A0D0B-BD7F-42D6-A0C5-DD48A876F15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7CD8668-4C44-4C2D-A688-1A38F5E2E10B}" type="pres">
      <dgm:prSet presAssocID="{ED0C710A-6113-43F8-A38B-4283FB6B0D49}" presName="childText" presStyleLbl="bgAcc1" presStyleIdx="1" presStyleCnt="3" custScaleX="993290" custScaleY="6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381AC-ADAA-4285-B6B9-E6A12C3DAB37}" type="pres">
      <dgm:prSet presAssocID="{82F81785-178E-4DB2-8BBF-8B225B0E1EC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C55D493-A49D-4594-BE69-9F2E096C8C9D}" type="pres">
      <dgm:prSet presAssocID="{0BA88BA6-81CC-4122-A4B5-B7C20EA1DD74}" presName="childText" presStyleLbl="bgAcc1" presStyleIdx="2" presStyleCnt="3" custScaleX="992351" custScaleY="62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926942-84B2-452B-9A87-006DA5BB0C8F}" type="presOf" srcId="{82F81785-178E-4DB2-8BBF-8B225B0E1EC1}" destId="{5A4381AC-ADAA-4285-B6B9-E6A12C3DAB37}" srcOrd="0" destOrd="0" presId="urn:microsoft.com/office/officeart/2005/8/layout/hierarchy3"/>
    <dgm:cxn modelId="{2BF17078-DC3F-4401-B1EA-19AD0DC61761}" type="presOf" srcId="{DEBAC165-3361-4F69-9E9A-DC9A5F6CAB23}" destId="{E4C03394-98F1-4E3C-AFF5-2E1CBBE1CD3F}" srcOrd="0" destOrd="0" presId="urn:microsoft.com/office/officeart/2005/8/layout/hierarchy3"/>
    <dgm:cxn modelId="{7E03C6E5-923A-4440-A1B5-66FB7C747748}" srcId="{FF09D99E-2934-42A5-AC58-DBF00E922AAF}" destId="{0BA88BA6-81CC-4122-A4B5-B7C20EA1DD74}" srcOrd="2" destOrd="0" parTransId="{82F81785-178E-4DB2-8BBF-8B225B0E1EC1}" sibTransId="{E1134B0D-D3AA-49B0-9EFA-9638728488CB}"/>
    <dgm:cxn modelId="{69C66323-73CC-4435-A2CB-0A6326F02B05}" srcId="{FF09D99E-2934-42A5-AC58-DBF00E922AAF}" destId="{ED0C710A-6113-43F8-A38B-4283FB6B0D49}" srcOrd="1" destOrd="0" parTransId="{CE2A0D0B-BD7F-42D6-A0C5-DD48A876F151}" sibTransId="{600778FB-E884-4657-A5E1-9FEEB1C45001}"/>
    <dgm:cxn modelId="{F4E6A28A-8F5C-4B86-91B6-7B0AD3101FF8}" type="presOf" srcId="{ED0C710A-6113-43F8-A38B-4283FB6B0D49}" destId="{77CD8668-4C44-4C2D-A688-1A38F5E2E10B}" srcOrd="0" destOrd="0" presId="urn:microsoft.com/office/officeart/2005/8/layout/hierarchy3"/>
    <dgm:cxn modelId="{F778D8A8-6856-4413-94E6-BAE948E11C50}" type="presOf" srcId="{FF09D99E-2934-42A5-AC58-DBF00E922AAF}" destId="{421195A1-28C9-41A2-B1DE-A0D1723AC201}" srcOrd="1" destOrd="0" presId="urn:microsoft.com/office/officeart/2005/8/layout/hierarchy3"/>
    <dgm:cxn modelId="{1556BA8D-4B56-4324-AA67-392F99B857EF}" type="presOf" srcId="{CE2A0D0B-BD7F-42D6-A0C5-DD48A876F151}" destId="{E957A70F-C1C1-4C7D-8827-1BCD10C07EE5}" srcOrd="0" destOrd="0" presId="urn:microsoft.com/office/officeart/2005/8/layout/hierarchy3"/>
    <dgm:cxn modelId="{D5E0E2F1-220B-46C3-A2FB-8191D0649AF3}" type="presOf" srcId="{FF09D99E-2934-42A5-AC58-DBF00E922AAF}" destId="{C18E7846-E6BD-43DA-99E7-8A0C3333A057}" srcOrd="0" destOrd="0" presId="urn:microsoft.com/office/officeart/2005/8/layout/hierarchy3"/>
    <dgm:cxn modelId="{0A1B0C3B-37D2-494B-AADA-21DB37DB3591}" srcId="{192D1279-81DC-456A-9397-6AEEE4B34F4C}" destId="{FF09D99E-2934-42A5-AC58-DBF00E922AAF}" srcOrd="0" destOrd="0" parTransId="{5E4D7DCA-0C03-4225-BF0D-A5AF88AEC085}" sibTransId="{89093221-408B-4342-A8B2-2C867CBEDD15}"/>
    <dgm:cxn modelId="{EFDB2031-727E-4ED0-9836-FB9F0036BEA6}" type="presOf" srcId="{192D1279-81DC-456A-9397-6AEEE4B34F4C}" destId="{28D4FB29-31A6-41CE-820C-774ADA51EF34}" srcOrd="0" destOrd="0" presId="urn:microsoft.com/office/officeart/2005/8/layout/hierarchy3"/>
    <dgm:cxn modelId="{EB1F854D-4144-41AC-866F-FEF7222A9809}" type="presOf" srcId="{E187EF1D-18E2-4438-B1F6-CD96238F2C8A}" destId="{3AC4CBA1-1B1C-4EDC-8351-72B14D7D7D58}" srcOrd="0" destOrd="0" presId="urn:microsoft.com/office/officeart/2005/8/layout/hierarchy3"/>
    <dgm:cxn modelId="{0FF0DF7E-7484-44A3-B91B-CEA29BAEE861}" srcId="{FF09D99E-2934-42A5-AC58-DBF00E922AAF}" destId="{E187EF1D-18E2-4438-B1F6-CD96238F2C8A}" srcOrd="0" destOrd="0" parTransId="{DEBAC165-3361-4F69-9E9A-DC9A5F6CAB23}" sibTransId="{21D63C31-C4A1-4929-99FC-BB8283C60025}"/>
    <dgm:cxn modelId="{FBA3C73A-1B7B-4A76-9241-183C0F02A652}" type="presOf" srcId="{0BA88BA6-81CC-4122-A4B5-B7C20EA1DD74}" destId="{3C55D493-A49D-4594-BE69-9F2E096C8C9D}" srcOrd="0" destOrd="0" presId="urn:microsoft.com/office/officeart/2005/8/layout/hierarchy3"/>
    <dgm:cxn modelId="{6DC07BCB-B32A-4F2C-A72C-A8ADD2BE3885}" type="presParOf" srcId="{28D4FB29-31A6-41CE-820C-774ADA51EF34}" destId="{E3FAF8A7-C060-4F8F-9D2B-7F6CE44D63D5}" srcOrd="0" destOrd="0" presId="urn:microsoft.com/office/officeart/2005/8/layout/hierarchy3"/>
    <dgm:cxn modelId="{FF64CC85-BEC8-459E-B390-D668DDE56475}" type="presParOf" srcId="{E3FAF8A7-C060-4F8F-9D2B-7F6CE44D63D5}" destId="{92529AF9-AE0F-4CC3-B4F7-60D4B64C32A5}" srcOrd="0" destOrd="0" presId="urn:microsoft.com/office/officeart/2005/8/layout/hierarchy3"/>
    <dgm:cxn modelId="{6DB91B6E-3939-4371-8EE4-19E0179055BE}" type="presParOf" srcId="{92529AF9-AE0F-4CC3-B4F7-60D4B64C32A5}" destId="{C18E7846-E6BD-43DA-99E7-8A0C3333A057}" srcOrd="0" destOrd="0" presId="urn:microsoft.com/office/officeart/2005/8/layout/hierarchy3"/>
    <dgm:cxn modelId="{3F016748-00B9-4242-9C35-0FAD8A767E3C}" type="presParOf" srcId="{92529AF9-AE0F-4CC3-B4F7-60D4B64C32A5}" destId="{421195A1-28C9-41A2-B1DE-A0D1723AC201}" srcOrd="1" destOrd="0" presId="urn:microsoft.com/office/officeart/2005/8/layout/hierarchy3"/>
    <dgm:cxn modelId="{71CC86F1-A5C5-4B60-BDF4-3832C0DB67D6}" type="presParOf" srcId="{E3FAF8A7-C060-4F8F-9D2B-7F6CE44D63D5}" destId="{4AAA5641-82AE-457D-8552-F19B0A82C217}" srcOrd="1" destOrd="0" presId="urn:microsoft.com/office/officeart/2005/8/layout/hierarchy3"/>
    <dgm:cxn modelId="{DDAC8268-F75F-4992-9E28-075C4BDFC48A}" type="presParOf" srcId="{4AAA5641-82AE-457D-8552-F19B0A82C217}" destId="{E4C03394-98F1-4E3C-AFF5-2E1CBBE1CD3F}" srcOrd="0" destOrd="0" presId="urn:microsoft.com/office/officeart/2005/8/layout/hierarchy3"/>
    <dgm:cxn modelId="{42EF4715-D950-4224-8C34-B220494C914E}" type="presParOf" srcId="{4AAA5641-82AE-457D-8552-F19B0A82C217}" destId="{3AC4CBA1-1B1C-4EDC-8351-72B14D7D7D58}" srcOrd="1" destOrd="0" presId="urn:microsoft.com/office/officeart/2005/8/layout/hierarchy3"/>
    <dgm:cxn modelId="{EF88D1D7-7EC0-4F8E-AC5B-A19D82016901}" type="presParOf" srcId="{4AAA5641-82AE-457D-8552-F19B0A82C217}" destId="{E957A70F-C1C1-4C7D-8827-1BCD10C07EE5}" srcOrd="2" destOrd="0" presId="urn:microsoft.com/office/officeart/2005/8/layout/hierarchy3"/>
    <dgm:cxn modelId="{A23E8230-77F1-4A4F-B894-EEF87E7CCD15}" type="presParOf" srcId="{4AAA5641-82AE-457D-8552-F19B0A82C217}" destId="{77CD8668-4C44-4C2D-A688-1A38F5E2E10B}" srcOrd="3" destOrd="0" presId="urn:microsoft.com/office/officeart/2005/8/layout/hierarchy3"/>
    <dgm:cxn modelId="{82663FD9-CDF4-4B61-8563-7860956646F3}" type="presParOf" srcId="{4AAA5641-82AE-457D-8552-F19B0A82C217}" destId="{5A4381AC-ADAA-4285-B6B9-E6A12C3DAB37}" srcOrd="4" destOrd="0" presId="urn:microsoft.com/office/officeart/2005/8/layout/hierarchy3"/>
    <dgm:cxn modelId="{0CD41AC2-F063-4E3F-B8F1-68A7D5852909}" type="presParOf" srcId="{4AAA5641-82AE-457D-8552-F19B0A82C217}" destId="{3C55D493-A49D-4594-BE69-9F2E096C8C9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54ED262-E2AB-447A-ABC9-AD9D9D61146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881D44-E6DE-46D3-9032-72932D4910B4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i="0" dirty="0" smtClean="0"/>
            <a:t>ВКЛЮЧАЮТСЯ:</a:t>
          </a:r>
          <a:endParaRPr lang="ru-RU" sz="1600" b="1" i="0" dirty="0"/>
        </a:p>
      </dgm:t>
    </dgm:pt>
    <dgm:pt modelId="{96EB773B-D062-4436-BF10-5DE0625A212C}" type="parTrans" cxnId="{6C5F0B72-FEC0-4319-9167-E68BC81A5080}">
      <dgm:prSet/>
      <dgm:spPr/>
      <dgm:t>
        <a:bodyPr/>
        <a:lstStyle/>
        <a:p>
          <a:pPr algn="l"/>
          <a:endParaRPr lang="ru-RU"/>
        </a:p>
      </dgm:t>
    </dgm:pt>
    <dgm:pt modelId="{14B24073-8A22-4B08-B120-7DA0B0B935B5}" type="sibTrans" cxnId="{6C5F0B72-FEC0-4319-9167-E68BC81A5080}">
      <dgm:prSet/>
      <dgm:spPr/>
      <dgm:t>
        <a:bodyPr/>
        <a:lstStyle/>
        <a:p>
          <a:pPr algn="l"/>
          <a:endParaRPr lang="ru-RU"/>
        </a:p>
      </dgm:t>
    </dgm:pt>
    <dgm:pt modelId="{EACB18CE-3871-4ADF-BA86-A7DCE3CC794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фактический размер платы населения за проживание с обеспечением ежедневной уборки номера и дополнительные услуги (включая сумму за бронирование места и стоимость питания, если она включена в стоимость проживания в номере, пользование сейфом, чистку одежды и другое)</a:t>
          </a:r>
          <a:endParaRPr lang="ru-RU" sz="1100" dirty="0"/>
        </a:p>
      </dgm:t>
    </dgm:pt>
    <dgm:pt modelId="{BF80175B-7C7A-41ED-B896-EE0E60BF93D9}" type="parTrans" cxnId="{C297C916-8765-4063-B66B-24CE1C54D29B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29BE49A-55F3-4EE1-A242-9C0BDA984349}" type="sibTrans" cxnId="{C297C916-8765-4063-B66B-24CE1C54D29B}">
      <dgm:prSet/>
      <dgm:spPr/>
      <dgm:t>
        <a:bodyPr/>
        <a:lstStyle/>
        <a:p>
          <a:pPr algn="l"/>
          <a:endParaRPr lang="ru-RU"/>
        </a:p>
      </dgm:t>
    </dgm:pt>
    <dgm:pt modelId="{5119EDFB-7203-4D03-9C3A-FED9D832BC46}" type="pres">
      <dgm:prSet presAssocID="{E54ED262-E2AB-447A-ABC9-AD9D9D6114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9BDFDA-07BA-461D-91E9-2AAF63CAA6D0}" type="pres">
      <dgm:prSet presAssocID="{F8881D44-E6DE-46D3-9032-72932D4910B4}" presName="root" presStyleCnt="0"/>
      <dgm:spPr/>
    </dgm:pt>
    <dgm:pt modelId="{2A2AFD4B-FD54-4E43-8B9B-F321ABD187F3}" type="pres">
      <dgm:prSet presAssocID="{F8881D44-E6DE-46D3-9032-72932D4910B4}" presName="rootComposite" presStyleCnt="0"/>
      <dgm:spPr/>
    </dgm:pt>
    <dgm:pt modelId="{581645F9-B4C5-42BA-B9BB-E0BF95337E03}" type="pres">
      <dgm:prSet presAssocID="{F8881D44-E6DE-46D3-9032-72932D4910B4}" presName="rootText" presStyleLbl="node1" presStyleIdx="0" presStyleCnt="1" custScaleX="947052" custScaleY="60233"/>
      <dgm:spPr/>
      <dgm:t>
        <a:bodyPr/>
        <a:lstStyle/>
        <a:p>
          <a:endParaRPr lang="ru-RU"/>
        </a:p>
      </dgm:t>
    </dgm:pt>
    <dgm:pt modelId="{F4631C47-FEBF-4F71-973F-D1F15A3AD111}" type="pres">
      <dgm:prSet presAssocID="{F8881D44-E6DE-46D3-9032-72932D4910B4}" presName="rootConnector" presStyleLbl="node1" presStyleIdx="0" presStyleCnt="1"/>
      <dgm:spPr/>
      <dgm:t>
        <a:bodyPr/>
        <a:lstStyle/>
        <a:p>
          <a:endParaRPr lang="ru-RU"/>
        </a:p>
      </dgm:t>
    </dgm:pt>
    <dgm:pt modelId="{FAF17614-2F0F-4A47-9144-51D3C3E7649E}" type="pres">
      <dgm:prSet presAssocID="{F8881D44-E6DE-46D3-9032-72932D4910B4}" presName="childShape" presStyleCnt="0"/>
      <dgm:spPr/>
    </dgm:pt>
    <dgm:pt modelId="{B6386D3E-7416-49CF-95F1-F98789959442}" type="pres">
      <dgm:prSet presAssocID="{BF80175B-7C7A-41ED-B896-EE0E60BF93D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2EA25F6F-BBBC-421C-9C34-11DCC309C2BD}" type="pres">
      <dgm:prSet presAssocID="{EACB18CE-3871-4ADF-BA86-A7DCE3CC7944}" presName="childText" presStyleLbl="bgAcc1" presStyleIdx="0" presStyleCnt="1" custScaleX="947200" custScaleY="84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7C916-8765-4063-B66B-24CE1C54D29B}" srcId="{F8881D44-E6DE-46D3-9032-72932D4910B4}" destId="{EACB18CE-3871-4ADF-BA86-A7DCE3CC7944}" srcOrd="0" destOrd="0" parTransId="{BF80175B-7C7A-41ED-B896-EE0E60BF93D9}" sibTransId="{029BE49A-55F3-4EE1-A242-9C0BDA984349}"/>
    <dgm:cxn modelId="{E4EEF124-3FE3-4991-A2D7-595891A2B6E2}" type="presOf" srcId="{F8881D44-E6DE-46D3-9032-72932D4910B4}" destId="{F4631C47-FEBF-4F71-973F-D1F15A3AD111}" srcOrd="1" destOrd="0" presId="urn:microsoft.com/office/officeart/2005/8/layout/hierarchy3"/>
    <dgm:cxn modelId="{6C5F0B72-FEC0-4319-9167-E68BC81A5080}" srcId="{E54ED262-E2AB-447A-ABC9-AD9D9D61146D}" destId="{F8881D44-E6DE-46D3-9032-72932D4910B4}" srcOrd="0" destOrd="0" parTransId="{96EB773B-D062-4436-BF10-5DE0625A212C}" sibTransId="{14B24073-8A22-4B08-B120-7DA0B0B935B5}"/>
    <dgm:cxn modelId="{1088BBF3-93F7-4E94-89AA-655C935BF787}" type="presOf" srcId="{F8881D44-E6DE-46D3-9032-72932D4910B4}" destId="{581645F9-B4C5-42BA-B9BB-E0BF95337E03}" srcOrd="0" destOrd="0" presId="urn:microsoft.com/office/officeart/2005/8/layout/hierarchy3"/>
    <dgm:cxn modelId="{D213103C-AD69-4F34-8ACD-4C7BC57E07F1}" type="presOf" srcId="{EACB18CE-3871-4ADF-BA86-A7DCE3CC7944}" destId="{2EA25F6F-BBBC-421C-9C34-11DCC309C2BD}" srcOrd="0" destOrd="0" presId="urn:microsoft.com/office/officeart/2005/8/layout/hierarchy3"/>
    <dgm:cxn modelId="{39B973BF-858C-4035-9BFD-8D490183DAB5}" type="presOf" srcId="{E54ED262-E2AB-447A-ABC9-AD9D9D61146D}" destId="{5119EDFB-7203-4D03-9C3A-FED9D832BC46}" srcOrd="0" destOrd="0" presId="urn:microsoft.com/office/officeart/2005/8/layout/hierarchy3"/>
    <dgm:cxn modelId="{42D08E99-3372-404D-86F5-A42E2E8160A7}" type="presOf" srcId="{BF80175B-7C7A-41ED-B896-EE0E60BF93D9}" destId="{B6386D3E-7416-49CF-95F1-F98789959442}" srcOrd="0" destOrd="0" presId="urn:microsoft.com/office/officeart/2005/8/layout/hierarchy3"/>
    <dgm:cxn modelId="{0F10B976-52CD-4EB2-BA21-DF1AC69BA0E5}" type="presParOf" srcId="{5119EDFB-7203-4D03-9C3A-FED9D832BC46}" destId="{B99BDFDA-07BA-461D-91E9-2AAF63CAA6D0}" srcOrd="0" destOrd="0" presId="urn:microsoft.com/office/officeart/2005/8/layout/hierarchy3"/>
    <dgm:cxn modelId="{10649674-6DB6-43F9-9BAB-EE05DEC6CBB2}" type="presParOf" srcId="{B99BDFDA-07BA-461D-91E9-2AAF63CAA6D0}" destId="{2A2AFD4B-FD54-4E43-8B9B-F321ABD187F3}" srcOrd="0" destOrd="0" presId="urn:microsoft.com/office/officeart/2005/8/layout/hierarchy3"/>
    <dgm:cxn modelId="{A5E07474-45BF-4B08-B134-7918E2D84D24}" type="presParOf" srcId="{2A2AFD4B-FD54-4E43-8B9B-F321ABD187F3}" destId="{581645F9-B4C5-42BA-B9BB-E0BF95337E03}" srcOrd="0" destOrd="0" presId="urn:microsoft.com/office/officeart/2005/8/layout/hierarchy3"/>
    <dgm:cxn modelId="{624FAFFD-B34E-418F-812E-595FE1A0CAA9}" type="presParOf" srcId="{2A2AFD4B-FD54-4E43-8B9B-F321ABD187F3}" destId="{F4631C47-FEBF-4F71-973F-D1F15A3AD111}" srcOrd="1" destOrd="0" presId="urn:microsoft.com/office/officeart/2005/8/layout/hierarchy3"/>
    <dgm:cxn modelId="{171C848B-73A4-401B-8646-99C322E762D5}" type="presParOf" srcId="{B99BDFDA-07BA-461D-91E9-2AAF63CAA6D0}" destId="{FAF17614-2F0F-4A47-9144-51D3C3E7649E}" srcOrd="1" destOrd="0" presId="urn:microsoft.com/office/officeart/2005/8/layout/hierarchy3"/>
    <dgm:cxn modelId="{F6ACB570-191D-4DB7-8D11-610E9A95F051}" type="presParOf" srcId="{FAF17614-2F0F-4A47-9144-51D3C3E7649E}" destId="{B6386D3E-7416-49CF-95F1-F98789959442}" srcOrd="0" destOrd="0" presId="urn:microsoft.com/office/officeart/2005/8/layout/hierarchy3"/>
    <dgm:cxn modelId="{7FB21804-BDFD-420A-BA16-AAA472F5706C}" type="presParOf" srcId="{FAF17614-2F0F-4A47-9144-51D3C3E7649E}" destId="{2EA25F6F-BBBC-421C-9C34-11DCC309C2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AA6039-F77A-4D6D-B0F5-21D154CD461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42C16A9-04CE-4C1D-A0D7-2F982CC4E6D3}">
      <dgm:prSet custT="1"/>
      <dgm:spPr>
        <a:solidFill>
          <a:srgbClr val="A2BA47"/>
        </a:solidFill>
        <a:ln>
          <a:noFill/>
        </a:ln>
      </dgm:spPr>
      <dgm:t>
        <a:bodyPr anchor="t"/>
        <a:lstStyle/>
        <a:p>
          <a:pPr rtl="0"/>
          <a:r>
            <a:rPr lang="ru-RU" sz="1600" b="1" dirty="0" smtClean="0">
              <a:solidFill>
                <a:srgbClr val="FF0000"/>
              </a:solidFill>
            </a:rPr>
            <a:t>Гостиницы</a:t>
          </a:r>
          <a:endParaRPr lang="ru-RU" sz="1800" b="1" dirty="0" smtClean="0">
            <a:solidFill>
              <a:srgbClr val="FF0000"/>
            </a:solidFill>
          </a:endParaRPr>
        </a:p>
        <a:p>
          <a:pPr rtl="0"/>
          <a:r>
            <a:rPr lang="ru-RU" sz="1000" b="1" dirty="0" smtClean="0">
              <a:solidFill>
                <a:srgbClr val="FF0000"/>
              </a:solidFill>
            </a:rPr>
            <a:t/>
          </a:r>
          <a:br>
            <a:rPr lang="ru-RU" sz="1000" b="1" dirty="0" smtClean="0">
              <a:solidFill>
                <a:srgbClr val="FF0000"/>
              </a:solidFill>
            </a:rPr>
          </a:br>
          <a:r>
            <a:rPr lang="ru-RU" sz="1000" b="1" dirty="0" smtClean="0"/>
            <a:t> </a:t>
          </a:r>
          <a:r>
            <a:rPr lang="ru-RU" sz="1000" dirty="0" smtClean="0"/>
            <a:t>показывают стоимость всех проданных номеров, за исключением реализованных населению туристскими фирмами, туроператорами, </a:t>
          </a:r>
          <a:r>
            <a:rPr lang="ru-RU" sz="1000" dirty="0" err="1" smtClean="0"/>
            <a:t>турагентами</a:t>
          </a:r>
          <a:r>
            <a:rPr lang="ru-RU" sz="1000" dirty="0" smtClean="0"/>
            <a:t>. </a:t>
          </a:r>
          <a:endParaRPr lang="ru-RU" sz="1000" dirty="0"/>
        </a:p>
      </dgm:t>
    </dgm:pt>
    <dgm:pt modelId="{FB908FC4-A552-436A-A309-724BC3223DC4}" type="parTrans" cxnId="{A175F02E-B9E2-4FA0-82D6-501A2651A65C}">
      <dgm:prSet/>
      <dgm:spPr/>
      <dgm:t>
        <a:bodyPr/>
        <a:lstStyle/>
        <a:p>
          <a:endParaRPr lang="ru-RU" sz="2000"/>
        </a:p>
      </dgm:t>
    </dgm:pt>
    <dgm:pt modelId="{1C01E3BC-C6F4-441F-8D72-71A585F760DE}" type="sibTrans" cxnId="{A175F02E-B9E2-4FA0-82D6-501A2651A65C}">
      <dgm:prSet/>
      <dgm:spPr/>
      <dgm:t>
        <a:bodyPr/>
        <a:lstStyle/>
        <a:p>
          <a:endParaRPr lang="ru-RU" sz="2000"/>
        </a:p>
      </dgm:t>
    </dgm:pt>
    <dgm:pt modelId="{4CACAEA8-40D4-4AC2-97E1-6892B90BE055}">
      <dgm:prSet custT="1"/>
      <dgm:spPr>
        <a:solidFill>
          <a:srgbClr val="A2BA47"/>
        </a:solidFill>
        <a:ln>
          <a:noFill/>
        </a:ln>
      </dgm:spPr>
      <dgm:t>
        <a:bodyPr anchor="t"/>
        <a:lstStyle/>
        <a:p>
          <a:pPr rtl="0"/>
          <a:r>
            <a:rPr lang="ru-RU" sz="1600" b="1" dirty="0" smtClean="0">
              <a:solidFill>
                <a:srgbClr val="FF0000"/>
              </a:solidFill>
            </a:rPr>
            <a:t>Туристские фирмы, туроператоры, </a:t>
          </a:r>
          <a:r>
            <a:rPr lang="ru-RU" sz="1600" b="1" dirty="0" err="1" smtClean="0">
              <a:solidFill>
                <a:srgbClr val="FF0000"/>
              </a:solidFill>
            </a:rPr>
            <a:t>турагенты</a:t>
          </a:r>
          <a:r>
            <a:rPr lang="ru-RU" sz="1600" b="1" dirty="0" smtClean="0">
              <a:solidFill>
                <a:srgbClr val="FF0000"/>
              </a:solidFill>
            </a:rPr>
            <a:t> </a:t>
          </a:r>
        </a:p>
        <a:p>
          <a:pPr rtl="0"/>
          <a:r>
            <a:rPr lang="ru-RU" sz="1000" dirty="0" smtClean="0"/>
            <a:t>показывают стоимость номеров, реализованных населению, за исключением номеров, реализованных в составе турпакета. Например, номер в гостинице реализует турфирма. В этом случае гостиница стоимость проданного номера в отчете не отражает.</a:t>
          </a:r>
          <a:endParaRPr lang="ru-RU" sz="1000" dirty="0"/>
        </a:p>
      </dgm:t>
    </dgm:pt>
    <dgm:pt modelId="{576CD925-5DCD-4C21-94F3-0F1F703D3809}" type="parTrans" cxnId="{3944F10A-7B93-422B-BBA7-E7AE728F7B10}">
      <dgm:prSet/>
      <dgm:spPr/>
      <dgm:t>
        <a:bodyPr/>
        <a:lstStyle/>
        <a:p>
          <a:endParaRPr lang="ru-RU" sz="2000"/>
        </a:p>
      </dgm:t>
    </dgm:pt>
    <dgm:pt modelId="{F89080A4-4647-4C5B-9826-F64104110FB9}" type="sibTrans" cxnId="{3944F10A-7B93-422B-BBA7-E7AE728F7B10}">
      <dgm:prSet/>
      <dgm:spPr/>
      <dgm:t>
        <a:bodyPr/>
        <a:lstStyle/>
        <a:p>
          <a:endParaRPr lang="ru-RU" sz="2000"/>
        </a:p>
      </dgm:t>
    </dgm:pt>
    <dgm:pt modelId="{223DCF14-B4FC-4857-80B4-5DB876AFA556}">
      <dgm:prSet custT="1"/>
      <dgm:spPr>
        <a:solidFill>
          <a:srgbClr val="A2BA47"/>
        </a:solidFill>
        <a:ln>
          <a:noFill/>
        </a:ln>
      </dgm:spPr>
      <dgm:t>
        <a:bodyPr anchor="t"/>
        <a:lstStyle/>
        <a:p>
          <a:pPr rtl="0"/>
          <a:r>
            <a:rPr lang="ru-RU" sz="1600" b="1" dirty="0" smtClean="0">
              <a:solidFill>
                <a:srgbClr val="FF0000"/>
              </a:solidFill>
            </a:rPr>
            <a:t>Турфирма</a:t>
          </a:r>
        </a:p>
        <a:p>
          <a:pPr rtl="0"/>
          <a:r>
            <a:rPr lang="ru-RU" sz="1000" dirty="0" smtClean="0">
              <a:solidFill>
                <a:srgbClr val="FF0000"/>
              </a:solidFill>
            </a:rPr>
            <a:t/>
          </a:r>
          <a:br>
            <a:rPr lang="ru-RU" sz="1000" dirty="0" smtClean="0">
              <a:solidFill>
                <a:srgbClr val="FF0000"/>
              </a:solidFill>
            </a:rPr>
          </a:br>
          <a:r>
            <a:rPr lang="ru-RU" sz="1000" dirty="0" smtClean="0"/>
            <a:t>в своем отчете по строке </a:t>
          </a:r>
          <a:r>
            <a:rPr lang="ru-RU" sz="1000" b="1" dirty="0" smtClean="0"/>
            <a:t>«Услуги гостиниц и аналогичные услуги по предоставлению временного жилья»</a:t>
          </a:r>
          <a:r>
            <a:rPr lang="ru-RU" sz="1000" dirty="0" smtClean="0"/>
            <a:t> покажет стоимость проживания в гостинице.</a:t>
          </a:r>
          <a:endParaRPr lang="ru-RU" sz="1000" dirty="0"/>
        </a:p>
      </dgm:t>
    </dgm:pt>
    <dgm:pt modelId="{E40335AF-E684-49C7-AA23-28AF423BE2C5}" type="parTrans" cxnId="{4E407C60-F702-4533-805A-BEE0B5B58735}">
      <dgm:prSet/>
      <dgm:spPr/>
      <dgm:t>
        <a:bodyPr/>
        <a:lstStyle/>
        <a:p>
          <a:endParaRPr lang="ru-RU" sz="2000"/>
        </a:p>
      </dgm:t>
    </dgm:pt>
    <dgm:pt modelId="{851729EB-7DA0-4A2F-BF7B-989CF0F1038C}" type="sibTrans" cxnId="{4E407C60-F702-4533-805A-BEE0B5B58735}">
      <dgm:prSet/>
      <dgm:spPr/>
      <dgm:t>
        <a:bodyPr/>
        <a:lstStyle/>
        <a:p>
          <a:endParaRPr lang="ru-RU" sz="2000"/>
        </a:p>
      </dgm:t>
    </dgm:pt>
    <dgm:pt modelId="{879E45EB-80D4-4752-8759-3F5ACAAE642B}" type="pres">
      <dgm:prSet presAssocID="{47AA6039-F77A-4D6D-B0F5-21D154CD46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C3BE9-56CA-418D-B437-76B85D7FBF25}" type="pres">
      <dgm:prSet presAssocID="{B42C16A9-04CE-4C1D-A0D7-2F982CC4E6D3}" presName="node" presStyleLbl="node1" presStyleIdx="0" presStyleCnt="3" custScaleX="150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A54E1-02A2-4F0E-9555-F5A8B1544538}" type="pres">
      <dgm:prSet presAssocID="{1C01E3BC-C6F4-441F-8D72-71A585F760DE}" presName="sibTrans" presStyleCnt="0"/>
      <dgm:spPr/>
    </dgm:pt>
    <dgm:pt modelId="{3B2C78F2-1531-4A89-A2EE-7B5A8045ADBA}" type="pres">
      <dgm:prSet presAssocID="{4CACAEA8-40D4-4AC2-97E1-6892B90BE055}" presName="node" presStyleLbl="node1" presStyleIdx="1" presStyleCnt="3" custScaleX="155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B089-D76F-437E-BE40-6D50BB1C3767}" type="pres">
      <dgm:prSet presAssocID="{F89080A4-4647-4C5B-9826-F64104110FB9}" presName="sibTrans" presStyleCnt="0"/>
      <dgm:spPr/>
    </dgm:pt>
    <dgm:pt modelId="{15254B2F-B1A0-42FB-A022-217E25D74EBB}" type="pres">
      <dgm:prSet presAssocID="{223DCF14-B4FC-4857-80B4-5DB876AFA556}" presName="node" presStyleLbl="node1" presStyleIdx="2" presStyleCnt="3" custScaleX="151966" custLinFactNeighborX="5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5F02E-B9E2-4FA0-82D6-501A2651A65C}" srcId="{47AA6039-F77A-4D6D-B0F5-21D154CD461D}" destId="{B42C16A9-04CE-4C1D-A0D7-2F982CC4E6D3}" srcOrd="0" destOrd="0" parTransId="{FB908FC4-A552-436A-A309-724BC3223DC4}" sibTransId="{1C01E3BC-C6F4-441F-8D72-71A585F760DE}"/>
    <dgm:cxn modelId="{7FBE6F3A-C2A6-499C-BDE8-556124DD1E48}" type="presOf" srcId="{B42C16A9-04CE-4C1D-A0D7-2F982CC4E6D3}" destId="{CA5C3BE9-56CA-418D-B437-76B85D7FBF25}" srcOrd="0" destOrd="0" presId="urn:microsoft.com/office/officeart/2005/8/layout/default"/>
    <dgm:cxn modelId="{54AF3E7B-5053-4672-BC11-2A9A23212E1D}" type="presOf" srcId="{223DCF14-B4FC-4857-80B4-5DB876AFA556}" destId="{15254B2F-B1A0-42FB-A022-217E25D74EBB}" srcOrd="0" destOrd="0" presId="urn:microsoft.com/office/officeart/2005/8/layout/default"/>
    <dgm:cxn modelId="{90C6EF4E-FFDC-4AEA-9C71-EAC64ACE69FF}" type="presOf" srcId="{4CACAEA8-40D4-4AC2-97E1-6892B90BE055}" destId="{3B2C78F2-1531-4A89-A2EE-7B5A8045ADBA}" srcOrd="0" destOrd="0" presId="urn:microsoft.com/office/officeart/2005/8/layout/default"/>
    <dgm:cxn modelId="{4D4CAA61-FCC2-48A2-9D3B-193B32901141}" type="presOf" srcId="{47AA6039-F77A-4D6D-B0F5-21D154CD461D}" destId="{879E45EB-80D4-4752-8759-3F5ACAAE642B}" srcOrd="0" destOrd="0" presId="urn:microsoft.com/office/officeart/2005/8/layout/default"/>
    <dgm:cxn modelId="{3944F10A-7B93-422B-BBA7-E7AE728F7B10}" srcId="{47AA6039-F77A-4D6D-B0F5-21D154CD461D}" destId="{4CACAEA8-40D4-4AC2-97E1-6892B90BE055}" srcOrd="1" destOrd="0" parTransId="{576CD925-5DCD-4C21-94F3-0F1F703D3809}" sibTransId="{F89080A4-4647-4C5B-9826-F64104110FB9}"/>
    <dgm:cxn modelId="{4E407C60-F702-4533-805A-BEE0B5B58735}" srcId="{47AA6039-F77A-4D6D-B0F5-21D154CD461D}" destId="{223DCF14-B4FC-4857-80B4-5DB876AFA556}" srcOrd="2" destOrd="0" parTransId="{E40335AF-E684-49C7-AA23-28AF423BE2C5}" sibTransId="{851729EB-7DA0-4A2F-BF7B-989CF0F1038C}"/>
    <dgm:cxn modelId="{3F0AC0A2-A1B7-48A9-A394-421CC1DE8900}" type="presParOf" srcId="{879E45EB-80D4-4752-8759-3F5ACAAE642B}" destId="{CA5C3BE9-56CA-418D-B437-76B85D7FBF25}" srcOrd="0" destOrd="0" presId="urn:microsoft.com/office/officeart/2005/8/layout/default"/>
    <dgm:cxn modelId="{11EF66F5-1FA3-4F83-A950-3858694A97FB}" type="presParOf" srcId="{879E45EB-80D4-4752-8759-3F5ACAAE642B}" destId="{687A54E1-02A2-4F0E-9555-F5A8B1544538}" srcOrd="1" destOrd="0" presId="urn:microsoft.com/office/officeart/2005/8/layout/default"/>
    <dgm:cxn modelId="{4A525E9E-11D5-4484-BDE9-2FA14C45A1A2}" type="presParOf" srcId="{879E45EB-80D4-4752-8759-3F5ACAAE642B}" destId="{3B2C78F2-1531-4A89-A2EE-7B5A8045ADBA}" srcOrd="2" destOrd="0" presId="urn:microsoft.com/office/officeart/2005/8/layout/default"/>
    <dgm:cxn modelId="{368E661B-87EA-455A-AB45-744D0BB5A8A5}" type="presParOf" srcId="{879E45EB-80D4-4752-8759-3F5ACAAE642B}" destId="{C8B5B089-D76F-437E-BE40-6D50BB1C3767}" srcOrd="3" destOrd="0" presId="urn:microsoft.com/office/officeart/2005/8/layout/default"/>
    <dgm:cxn modelId="{38C3CD70-E841-483E-908D-254180F0E74B}" type="presParOf" srcId="{879E45EB-80D4-4752-8759-3F5ACAAE642B}" destId="{15254B2F-B1A0-42FB-A022-217E25D74EBB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1FFFE5-C30E-4458-9EF4-3D351C57D6F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631B1C-2465-4F9E-AE23-CE078B8D00EF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83A8E137-12E4-4265-98F3-C20F28E7B673}" type="parTrans" cxnId="{97D2A95D-D855-48F7-A6A5-14E8E0564766}">
      <dgm:prSet/>
      <dgm:spPr/>
      <dgm:t>
        <a:bodyPr/>
        <a:lstStyle/>
        <a:p>
          <a:pPr algn="l"/>
          <a:endParaRPr lang="ru-RU" sz="2800"/>
        </a:p>
      </dgm:t>
    </dgm:pt>
    <dgm:pt modelId="{07ED2591-A137-460C-8950-3A30700D631B}" type="sibTrans" cxnId="{97D2A95D-D855-48F7-A6A5-14E8E0564766}">
      <dgm:prSet/>
      <dgm:spPr/>
      <dgm:t>
        <a:bodyPr/>
        <a:lstStyle/>
        <a:p>
          <a:pPr algn="l"/>
          <a:endParaRPr lang="ru-RU" sz="2800"/>
        </a:p>
      </dgm:t>
    </dgm:pt>
    <dgm:pt modelId="{3192002F-6CA7-4A6E-8BBC-6DA904BA71A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услуги, оказанные парикмахерскими, мастерскими по ремонту обуви, расположенными в помещении гостиниц, но являющимися самостоятельными юридическими лицами или индивидуальными предпринимателями;</a:t>
          </a:r>
          <a:endParaRPr lang="ru-RU" sz="1100" dirty="0"/>
        </a:p>
      </dgm:t>
    </dgm:pt>
    <dgm:pt modelId="{C232C457-0047-4C12-B64E-35D8FF89F4B9}" type="parTrans" cxnId="{740CE4BE-795E-40BF-835F-CC2ADEAE0C66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sz="2800"/>
        </a:p>
      </dgm:t>
    </dgm:pt>
    <dgm:pt modelId="{DE5EB345-6742-40D2-8EA9-D5F4BB4824A3}" type="sibTrans" cxnId="{740CE4BE-795E-40BF-835F-CC2ADEAE0C66}">
      <dgm:prSet/>
      <dgm:spPr/>
      <dgm:t>
        <a:bodyPr/>
        <a:lstStyle/>
        <a:p>
          <a:pPr algn="l"/>
          <a:endParaRPr lang="ru-RU" sz="2800"/>
        </a:p>
      </dgm:t>
    </dgm:pt>
    <dgm:pt modelId="{7C2B03BB-471C-4EC8-98E7-BF068CE4AE5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средства, полученные от турфирм за проживание туристов и вошедшие в стоимость пакетного тура (эти объемы показывает в своем отчете турфирма по виду услуг </a:t>
          </a:r>
          <a:r>
            <a:rPr lang="ru-RU" sz="1100" b="1" dirty="0" smtClean="0"/>
            <a:t>«Услуги туристических агентств, туроператоров и прочие услуги по бронированию и сопутствующие им услуги»</a:t>
          </a:r>
          <a:r>
            <a:rPr lang="ru-RU" sz="1100" dirty="0" smtClean="0"/>
            <a:t>).</a:t>
          </a:r>
          <a:endParaRPr lang="ru-RU" sz="1100" dirty="0"/>
        </a:p>
      </dgm:t>
    </dgm:pt>
    <dgm:pt modelId="{EC9ABAD6-C154-4540-A29B-D764FD3C36D4}" type="parTrans" cxnId="{50D95798-C982-4295-916F-47F076CF823C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sz="2800"/>
        </a:p>
      </dgm:t>
    </dgm:pt>
    <dgm:pt modelId="{D8DFEA7D-9FB1-4FB1-9A31-C1B81F630448}" type="sibTrans" cxnId="{50D95798-C982-4295-916F-47F076CF823C}">
      <dgm:prSet/>
      <dgm:spPr/>
      <dgm:t>
        <a:bodyPr/>
        <a:lstStyle/>
        <a:p>
          <a:pPr algn="l"/>
          <a:endParaRPr lang="ru-RU" sz="2800"/>
        </a:p>
      </dgm:t>
    </dgm:pt>
    <dgm:pt modelId="{89EFAA3F-FDA3-4A5F-BD7A-8A29589660AE}" type="pres">
      <dgm:prSet presAssocID="{E21FFFE5-C30E-4458-9EF4-3D351C57D6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A1F739-1364-44E5-9481-8947B524F911}" type="pres">
      <dgm:prSet presAssocID="{44631B1C-2465-4F9E-AE23-CE078B8D00EF}" presName="root" presStyleCnt="0"/>
      <dgm:spPr/>
    </dgm:pt>
    <dgm:pt modelId="{16BEB1B7-545E-47FE-BE24-F2AF69776DB9}" type="pres">
      <dgm:prSet presAssocID="{44631B1C-2465-4F9E-AE23-CE078B8D00EF}" presName="rootComposite" presStyleCnt="0"/>
      <dgm:spPr/>
    </dgm:pt>
    <dgm:pt modelId="{BA918799-224D-4254-9CB7-9384C36201C6}" type="pres">
      <dgm:prSet presAssocID="{44631B1C-2465-4F9E-AE23-CE078B8D00EF}" presName="rootText" presStyleLbl="node1" presStyleIdx="0" presStyleCnt="1" custScaleX="433439" custScaleY="30592"/>
      <dgm:spPr/>
      <dgm:t>
        <a:bodyPr/>
        <a:lstStyle/>
        <a:p>
          <a:endParaRPr lang="ru-RU"/>
        </a:p>
      </dgm:t>
    </dgm:pt>
    <dgm:pt modelId="{1610AEAB-EE38-4459-9F20-92DE504E6258}" type="pres">
      <dgm:prSet presAssocID="{44631B1C-2465-4F9E-AE23-CE078B8D00EF}" presName="rootConnector" presStyleLbl="node1" presStyleIdx="0" presStyleCnt="1"/>
      <dgm:spPr/>
      <dgm:t>
        <a:bodyPr/>
        <a:lstStyle/>
        <a:p>
          <a:endParaRPr lang="ru-RU"/>
        </a:p>
      </dgm:t>
    </dgm:pt>
    <dgm:pt modelId="{5BC65F4F-18A4-4962-A8F2-8440938C98A2}" type="pres">
      <dgm:prSet presAssocID="{44631B1C-2465-4F9E-AE23-CE078B8D00EF}" presName="childShape" presStyleCnt="0"/>
      <dgm:spPr/>
    </dgm:pt>
    <dgm:pt modelId="{90AF9697-3802-4A23-AD25-23C6502DA739}" type="pres">
      <dgm:prSet presAssocID="{C232C457-0047-4C12-B64E-35D8FF89F4B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B5185A7-B7A6-42B2-9F6D-A9E023746E55}" type="pres">
      <dgm:prSet presAssocID="{3192002F-6CA7-4A6E-8BBC-6DA904BA71AA}" presName="childText" presStyleLbl="bgAcc1" presStyleIdx="0" presStyleCnt="2" custScaleX="432641" custScaleY="39417" custLinFactNeighborX="-826" custLinFactNeighborY="-16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C4E9-7052-49A7-8E96-E32E49E46C26}" type="pres">
      <dgm:prSet presAssocID="{EC9ABAD6-C154-4540-A29B-D764FD3C36D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C331279-F1B1-4E64-998F-C3E2D8143B5B}" type="pres">
      <dgm:prSet presAssocID="{7C2B03BB-471C-4EC8-98E7-BF068CE4AE5D}" presName="childText" presStyleLbl="bgAcc1" presStyleIdx="1" presStyleCnt="2" custScaleX="433898" custScaleY="39290" custLinFactNeighborX="47" custLinFactNeighborY="-35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041CB-BD87-499D-9EFE-27F14000416E}" type="presOf" srcId="{EC9ABAD6-C154-4540-A29B-D764FD3C36D4}" destId="{5851C4E9-7052-49A7-8E96-E32E49E46C26}" srcOrd="0" destOrd="0" presId="urn:microsoft.com/office/officeart/2005/8/layout/hierarchy3"/>
    <dgm:cxn modelId="{97D2A95D-D855-48F7-A6A5-14E8E0564766}" srcId="{E21FFFE5-C30E-4458-9EF4-3D351C57D6F6}" destId="{44631B1C-2465-4F9E-AE23-CE078B8D00EF}" srcOrd="0" destOrd="0" parTransId="{83A8E137-12E4-4265-98F3-C20F28E7B673}" sibTransId="{07ED2591-A137-460C-8950-3A30700D631B}"/>
    <dgm:cxn modelId="{33A1DF17-DE0B-47CD-A8AC-EA83AA0F5382}" type="presOf" srcId="{C232C457-0047-4C12-B64E-35D8FF89F4B9}" destId="{90AF9697-3802-4A23-AD25-23C6502DA739}" srcOrd="0" destOrd="0" presId="urn:microsoft.com/office/officeart/2005/8/layout/hierarchy3"/>
    <dgm:cxn modelId="{50D95798-C982-4295-916F-47F076CF823C}" srcId="{44631B1C-2465-4F9E-AE23-CE078B8D00EF}" destId="{7C2B03BB-471C-4EC8-98E7-BF068CE4AE5D}" srcOrd="1" destOrd="0" parTransId="{EC9ABAD6-C154-4540-A29B-D764FD3C36D4}" sibTransId="{D8DFEA7D-9FB1-4FB1-9A31-C1B81F630448}"/>
    <dgm:cxn modelId="{B32A0071-4301-4FDD-B1CF-E0A6F0B13B34}" type="presOf" srcId="{44631B1C-2465-4F9E-AE23-CE078B8D00EF}" destId="{BA918799-224D-4254-9CB7-9384C36201C6}" srcOrd="0" destOrd="0" presId="urn:microsoft.com/office/officeart/2005/8/layout/hierarchy3"/>
    <dgm:cxn modelId="{1812F56D-F42C-4ED7-BDF9-DB53AB1F0E31}" type="presOf" srcId="{44631B1C-2465-4F9E-AE23-CE078B8D00EF}" destId="{1610AEAB-EE38-4459-9F20-92DE504E6258}" srcOrd="1" destOrd="0" presId="urn:microsoft.com/office/officeart/2005/8/layout/hierarchy3"/>
    <dgm:cxn modelId="{740CE4BE-795E-40BF-835F-CC2ADEAE0C66}" srcId="{44631B1C-2465-4F9E-AE23-CE078B8D00EF}" destId="{3192002F-6CA7-4A6E-8BBC-6DA904BA71AA}" srcOrd="0" destOrd="0" parTransId="{C232C457-0047-4C12-B64E-35D8FF89F4B9}" sibTransId="{DE5EB345-6742-40D2-8EA9-D5F4BB4824A3}"/>
    <dgm:cxn modelId="{202B8050-BB9B-4F0A-8CA8-99431AA64871}" type="presOf" srcId="{3192002F-6CA7-4A6E-8BBC-6DA904BA71AA}" destId="{2B5185A7-B7A6-42B2-9F6D-A9E023746E55}" srcOrd="0" destOrd="0" presId="urn:microsoft.com/office/officeart/2005/8/layout/hierarchy3"/>
    <dgm:cxn modelId="{40CBAEC4-6E71-46BA-B110-0E829C6EFBDB}" type="presOf" srcId="{7C2B03BB-471C-4EC8-98E7-BF068CE4AE5D}" destId="{DC331279-F1B1-4E64-998F-C3E2D8143B5B}" srcOrd="0" destOrd="0" presId="urn:microsoft.com/office/officeart/2005/8/layout/hierarchy3"/>
    <dgm:cxn modelId="{70F72BEC-1B46-456C-8378-E1D85C5FBE1D}" type="presOf" srcId="{E21FFFE5-C30E-4458-9EF4-3D351C57D6F6}" destId="{89EFAA3F-FDA3-4A5F-BD7A-8A29589660AE}" srcOrd="0" destOrd="0" presId="urn:microsoft.com/office/officeart/2005/8/layout/hierarchy3"/>
    <dgm:cxn modelId="{550B4B8E-06E6-4701-AA6E-6E24D2DDB1EA}" type="presParOf" srcId="{89EFAA3F-FDA3-4A5F-BD7A-8A29589660AE}" destId="{E0A1F739-1364-44E5-9481-8947B524F911}" srcOrd="0" destOrd="0" presId="urn:microsoft.com/office/officeart/2005/8/layout/hierarchy3"/>
    <dgm:cxn modelId="{B0E63E5E-BCD9-4CCE-9161-C87A5C7750D5}" type="presParOf" srcId="{E0A1F739-1364-44E5-9481-8947B524F911}" destId="{16BEB1B7-545E-47FE-BE24-F2AF69776DB9}" srcOrd="0" destOrd="0" presId="urn:microsoft.com/office/officeart/2005/8/layout/hierarchy3"/>
    <dgm:cxn modelId="{4497C131-FE56-4033-B1DE-951F041EC190}" type="presParOf" srcId="{16BEB1B7-545E-47FE-BE24-F2AF69776DB9}" destId="{BA918799-224D-4254-9CB7-9384C36201C6}" srcOrd="0" destOrd="0" presId="urn:microsoft.com/office/officeart/2005/8/layout/hierarchy3"/>
    <dgm:cxn modelId="{AC143E61-92D3-49F9-ABDF-5F932161B880}" type="presParOf" srcId="{16BEB1B7-545E-47FE-BE24-F2AF69776DB9}" destId="{1610AEAB-EE38-4459-9F20-92DE504E6258}" srcOrd="1" destOrd="0" presId="urn:microsoft.com/office/officeart/2005/8/layout/hierarchy3"/>
    <dgm:cxn modelId="{3A71592D-09F1-439B-AE8E-35EE0D0D9D71}" type="presParOf" srcId="{E0A1F739-1364-44E5-9481-8947B524F911}" destId="{5BC65F4F-18A4-4962-A8F2-8440938C98A2}" srcOrd="1" destOrd="0" presId="urn:microsoft.com/office/officeart/2005/8/layout/hierarchy3"/>
    <dgm:cxn modelId="{4DC7E754-8BA3-4698-9FD3-735416F0F737}" type="presParOf" srcId="{5BC65F4F-18A4-4962-A8F2-8440938C98A2}" destId="{90AF9697-3802-4A23-AD25-23C6502DA739}" srcOrd="0" destOrd="0" presId="urn:microsoft.com/office/officeart/2005/8/layout/hierarchy3"/>
    <dgm:cxn modelId="{346F3B71-0B32-4030-B5D3-AEB62FEBDC99}" type="presParOf" srcId="{5BC65F4F-18A4-4962-A8F2-8440938C98A2}" destId="{2B5185A7-B7A6-42B2-9F6D-A9E023746E55}" srcOrd="1" destOrd="0" presId="urn:microsoft.com/office/officeart/2005/8/layout/hierarchy3"/>
    <dgm:cxn modelId="{4C3B1024-DC91-4A9D-A195-78C58E547541}" type="presParOf" srcId="{5BC65F4F-18A4-4962-A8F2-8440938C98A2}" destId="{5851C4E9-7052-49A7-8E96-E32E49E46C26}" srcOrd="2" destOrd="0" presId="urn:microsoft.com/office/officeart/2005/8/layout/hierarchy3"/>
    <dgm:cxn modelId="{61F537CC-A884-4600-9013-CCD7163C7D79}" type="presParOf" srcId="{5BC65F4F-18A4-4962-A8F2-8440938C98A2}" destId="{DC331279-F1B1-4E64-998F-C3E2D8143B5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1EE658C-FCF7-41EB-BDE5-CF34F85196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BFB50-F5F0-45BF-B50F-25FB249F5896}">
      <dgm:prSet/>
      <dgm:spPr>
        <a:solidFill>
          <a:srgbClr val="00619E"/>
        </a:solidFill>
      </dgm:spPr>
      <dgm:t>
        <a:bodyPr/>
        <a:lstStyle/>
        <a:p>
          <a:pPr algn="l" rtl="0"/>
          <a:r>
            <a:rPr lang="ru-RU" b="1" dirty="0" smtClean="0"/>
            <a:t>ВКЛЮЧАЮТСЯ</a:t>
          </a:r>
          <a:r>
            <a:rPr lang="ru-RU" dirty="0" smtClean="0"/>
            <a:t>:</a:t>
          </a:r>
          <a:endParaRPr lang="ru-RU" dirty="0"/>
        </a:p>
      </dgm:t>
    </dgm:pt>
    <dgm:pt modelId="{36606039-CC6B-4C69-BB01-01F84395FAC5}" type="parTrans" cxnId="{68A64117-9E38-49A5-A665-9C271547F517}">
      <dgm:prSet/>
      <dgm:spPr/>
      <dgm:t>
        <a:bodyPr/>
        <a:lstStyle/>
        <a:p>
          <a:pPr algn="l"/>
          <a:endParaRPr lang="ru-RU"/>
        </a:p>
      </dgm:t>
    </dgm:pt>
    <dgm:pt modelId="{C3B57C47-519A-41B8-B9A4-53D52482CD52}" type="sibTrans" cxnId="{68A64117-9E38-49A5-A665-9C271547F517}">
      <dgm:prSet/>
      <dgm:spPr/>
      <dgm:t>
        <a:bodyPr/>
        <a:lstStyle/>
        <a:p>
          <a:pPr algn="l"/>
          <a:endParaRPr lang="ru-RU"/>
        </a:p>
      </dgm:t>
    </dgm:pt>
    <dgm:pt modelId="{C8A7C887-7979-4F1B-A0C0-3CCB979F1F1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входных билетов и абонементов на спортивные соревнования, праздники, спортивно-зрелищные мероприятия, календарные и матчевые встречи, проводимые на спортивных сооружениях</a:t>
          </a:r>
          <a:endParaRPr lang="ru-RU" sz="1050" dirty="0"/>
        </a:p>
      </dgm:t>
    </dgm:pt>
    <dgm:pt modelId="{D876E70C-3E5E-4F50-BD07-C6FD8265EE58}" type="parTrans" cxnId="{4FF0983C-E386-4D9A-8EF2-5726B62BACA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99074F70-667F-4D31-A9D8-85A4DB4C7271}" type="sibTrans" cxnId="{4FF0983C-E386-4D9A-8EF2-5726B62BACA0}">
      <dgm:prSet/>
      <dgm:spPr/>
      <dgm:t>
        <a:bodyPr/>
        <a:lstStyle/>
        <a:p>
          <a:pPr algn="l"/>
          <a:endParaRPr lang="ru-RU"/>
        </a:p>
      </dgm:t>
    </dgm:pt>
    <dgm:pt modelId="{B4E79263-0781-4EEA-9D2B-1BFE2393FC4F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абонементов и разовых билетов на занятия физической культурой и спортом в спортивных клубах и фитнес-центрах</a:t>
          </a:r>
          <a:endParaRPr lang="ru-RU" sz="1050" dirty="0"/>
        </a:p>
      </dgm:t>
    </dgm:pt>
    <dgm:pt modelId="{89661B4C-7142-4397-8AE8-8CF8583EDB0D}" type="parTrans" cxnId="{EDA0F9CB-539B-4967-9E96-995F7AF667AF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8397B9BD-DC89-4881-9CFC-197348B9DE0E}" type="sibTrans" cxnId="{EDA0F9CB-539B-4967-9E96-995F7AF667AF}">
      <dgm:prSet/>
      <dgm:spPr/>
      <dgm:t>
        <a:bodyPr/>
        <a:lstStyle/>
        <a:p>
          <a:pPr algn="l"/>
          <a:endParaRPr lang="ru-RU"/>
        </a:p>
      </dgm:t>
    </dgm:pt>
    <dgm:pt modelId="{680992AD-B499-46F6-A8B6-39A8585771C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пользования спортивными тренажерами</a:t>
          </a:r>
          <a:endParaRPr lang="ru-RU" sz="1050" dirty="0"/>
        </a:p>
      </dgm:t>
    </dgm:pt>
    <dgm:pt modelId="{6DD48E18-21D1-4255-875F-2D2C2235E956}" type="parTrans" cxnId="{AB6A9BCE-FAF5-4840-BF47-75A24DA98F46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B39CDE5-4D96-45D2-9FB4-C1FB11BAD982}" type="sibTrans" cxnId="{AB6A9BCE-FAF5-4840-BF47-75A24DA98F46}">
      <dgm:prSet/>
      <dgm:spPr/>
      <dgm:t>
        <a:bodyPr/>
        <a:lstStyle/>
        <a:p>
          <a:pPr algn="l"/>
          <a:endParaRPr lang="ru-RU"/>
        </a:p>
      </dgm:t>
    </dgm:pt>
    <dgm:pt modelId="{CE842285-FD55-4DA9-A5C9-E90CDA896AE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пользования катком, кортом, гимнастическим залом, бассейном</a:t>
          </a:r>
          <a:endParaRPr lang="ru-RU" sz="1050" dirty="0"/>
        </a:p>
      </dgm:t>
    </dgm:pt>
    <dgm:pt modelId="{C88C7702-1A73-4D41-AFF2-EF004EF5181D}" type="parTrans" cxnId="{20DE024C-F2AA-4D12-B43B-7F2CC22AD942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6A69FF7-18D3-4D39-A9CB-008E741E3B4D}" type="sibTrans" cxnId="{20DE024C-F2AA-4D12-B43B-7F2CC22AD942}">
      <dgm:prSet/>
      <dgm:spPr/>
      <dgm:t>
        <a:bodyPr/>
        <a:lstStyle/>
        <a:p>
          <a:pPr algn="l"/>
          <a:endParaRPr lang="ru-RU"/>
        </a:p>
      </dgm:t>
    </dgm:pt>
    <dgm:pt modelId="{15C87AD2-21F5-4C5E-A9B3-41D8D3A3CAC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пользования залами для игры в бильярд, боулинг</a:t>
          </a:r>
          <a:endParaRPr lang="ru-RU" sz="1050" dirty="0"/>
        </a:p>
      </dgm:t>
    </dgm:pt>
    <dgm:pt modelId="{4582ECE3-1660-4FB0-9F8F-690782BA8342}" type="parTrans" cxnId="{840E931D-4DE1-422F-AA87-991B2975D0F3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7A3FC2AF-AE23-45F0-BD92-046EE65F175A}" type="sibTrans" cxnId="{840E931D-4DE1-422F-AA87-991B2975D0F3}">
      <dgm:prSet/>
      <dgm:spPr/>
      <dgm:t>
        <a:bodyPr/>
        <a:lstStyle/>
        <a:p>
          <a:pPr algn="l"/>
          <a:endParaRPr lang="ru-RU"/>
        </a:p>
      </dgm:t>
    </dgm:pt>
    <dgm:pt modelId="{C545DD57-A8AA-430A-80EA-A4F47234383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услуги по организации охоты и рыбалки </a:t>
          </a:r>
          <a:endParaRPr lang="ru-RU" sz="1050" dirty="0"/>
        </a:p>
      </dgm:t>
    </dgm:pt>
    <dgm:pt modelId="{6123B926-0066-4432-A02A-617C747148D8}" type="parTrans" cxnId="{5DF87462-EAA7-47F7-8F82-1F14325ADDF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65038E33-5E9D-4DD8-B34F-2DBF014002B6}" type="sibTrans" cxnId="{5DF87462-EAA7-47F7-8F82-1F14325ADDF8}">
      <dgm:prSet/>
      <dgm:spPr/>
      <dgm:t>
        <a:bodyPr/>
        <a:lstStyle/>
        <a:p>
          <a:pPr algn="l"/>
          <a:endParaRPr lang="ru-RU"/>
        </a:p>
      </dgm:t>
    </dgm:pt>
    <dgm:pt modelId="{F75A1929-1669-4E14-8C03-8C568AC713E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услуги заповедников для спортивного рыболовства и охотничьих заказников</a:t>
          </a:r>
          <a:endParaRPr lang="ru-RU" sz="1050" dirty="0"/>
        </a:p>
      </dgm:t>
    </dgm:pt>
    <dgm:pt modelId="{924D3619-935E-4C79-8148-4BC2E1326EF5}" type="parTrans" cxnId="{89BFA348-0AF5-4F1E-8C35-9D4F7B2C4D79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45F9EFCB-274A-4890-BEFE-E546CAB15A6A}" type="sibTrans" cxnId="{89BFA348-0AF5-4F1E-8C35-9D4F7B2C4D79}">
      <dgm:prSet/>
      <dgm:spPr/>
      <dgm:t>
        <a:bodyPr/>
        <a:lstStyle/>
        <a:p>
          <a:pPr algn="l"/>
          <a:endParaRPr lang="ru-RU"/>
        </a:p>
      </dgm:t>
    </dgm:pt>
    <dgm:pt modelId="{BB3237BE-7452-4934-A41C-6B4BC61B810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пользования лыжными спусками и подъемниками</a:t>
          </a:r>
          <a:endParaRPr lang="ru-RU" sz="1050" dirty="0"/>
        </a:p>
      </dgm:t>
    </dgm:pt>
    <dgm:pt modelId="{AB60837E-3A00-4C3B-8EB8-CA24FEEBD694}" type="parTrans" cxnId="{FD0710B2-036E-4362-A4E8-BF139D97D8B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1FFB536-F6B4-43E4-882F-BF30134D81ED}" type="sibTrans" cxnId="{FD0710B2-036E-4362-A4E8-BF139D97D8BA}">
      <dgm:prSet/>
      <dgm:spPr/>
      <dgm:t>
        <a:bodyPr/>
        <a:lstStyle/>
        <a:p>
          <a:pPr algn="l"/>
          <a:endParaRPr lang="ru-RU"/>
        </a:p>
      </dgm:t>
    </dgm:pt>
    <dgm:pt modelId="{7CE0890B-74AD-4F7D-A567-53A6654A5CD0}" type="pres">
      <dgm:prSet presAssocID="{C1EE658C-FCF7-41EB-BDE5-CF34F85196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8D103F-227E-4C4F-BAC3-29FDF3C8063B}" type="pres">
      <dgm:prSet presAssocID="{5EABFB50-F5F0-45BF-B50F-25FB249F5896}" presName="root" presStyleCnt="0"/>
      <dgm:spPr/>
    </dgm:pt>
    <dgm:pt modelId="{883DFE0B-0F15-47E2-B8B6-80F912BE0604}" type="pres">
      <dgm:prSet presAssocID="{5EABFB50-F5F0-45BF-B50F-25FB249F5896}" presName="rootComposite" presStyleCnt="0"/>
      <dgm:spPr/>
    </dgm:pt>
    <dgm:pt modelId="{2BCAFB39-104F-420C-B141-CA429495A314}" type="pres">
      <dgm:prSet presAssocID="{5EABFB50-F5F0-45BF-B50F-25FB249F5896}" presName="rootText" presStyleLbl="node1" presStyleIdx="0" presStyleCnt="1" custScaleX="1818852"/>
      <dgm:spPr/>
      <dgm:t>
        <a:bodyPr/>
        <a:lstStyle/>
        <a:p>
          <a:endParaRPr lang="ru-RU"/>
        </a:p>
      </dgm:t>
    </dgm:pt>
    <dgm:pt modelId="{FE2F9F4F-9130-4715-87B1-649B30CF1823}" type="pres">
      <dgm:prSet presAssocID="{5EABFB50-F5F0-45BF-B50F-25FB249F5896}" presName="rootConnector" presStyleLbl="node1" presStyleIdx="0" presStyleCnt="1"/>
      <dgm:spPr/>
      <dgm:t>
        <a:bodyPr/>
        <a:lstStyle/>
        <a:p>
          <a:endParaRPr lang="ru-RU"/>
        </a:p>
      </dgm:t>
    </dgm:pt>
    <dgm:pt modelId="{BAB5EDF7-7A8E-4EFA-87A9-A5FFC8315890}" type="pres">
      <dgm:prSet presAssocID="{5EABFB50-F5F0-45BF-B50F-25FB249F5896}" presName="childShape" presStyleCnt="0"/>
      <dgm:spPr/>
    </dgm:pt>
    <dgm:pt modelId="{AA3DD6F2-FDEE-421D-A833-39F74391A743}" type="pres">
      <dgm:prSet presAssocID="{D876E70C-3E5E-4F50-BD07-C6FD8265EE58}" presName="Name13" presStyleLbl="parChTrans1D2" presStyleIdx="0" presStyleCnt="8"/>
      <dgm:spPr/>
      <dgm:t>
        <a:bodyPr/>
        <a:lstStyle/>
        <a:p>
          <a:endParaRPr lang="ru-RU"/>
        </a:p>
      </dgm:t>
    </dgm:pt>
    <dgm:pt modelId="{E1AA4DE5-7DA7-47DC-ADD8-536BE9AA3CFC}" type="pres">
      <dgm:prSet presAssocID="{C8A7C887-7979-4F1B-A0C0-3CCB979F1F1D}" presName="childText" presStyleLbl="bgAcc1" presStyleIdx="0" presStyleCnt="8" custScaleX="1736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AC32E-3238-49CD-B7AE-E79C2B9183CA}" type="pres">
      <dgm:prSet presAssocID="{89661B4C-7142-4397-8AE8-8CF8583EDB0D}" presName="Name13" presStyleLbl="parChTrans1D2" presStyleIdx="1" presStyleCnt="8"/>
      <dgm:spPr/>
      <dgm:t>
        <a:bodyPr/>
        <a:lstStyle/>
        <a:p>
          <a:endParaRPr lang="ru-RU"/>
        </a:p>
      </dgm:t>
    </dgm:pt>
    <dgm:pt modelId="{B5EDC4D4-15F8-4C65-9253-568003594FC9}" type="pres">
      <dgm:prSet presAssocID="{B4E79263-0781-4EEA-9D2B-1BFE2393FC4F}" presName="childText" presStyleLbl="bgAcc1" presStyleIdx="1" presStyleCnt="8" custScaleX="1739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A792-9CA5-48C8-B201-C80EBB5B39E0}" type="pres">
      <dgm:prSet presAssocID="{6DD48E18-21D1-4255-875F-2D2C2235E956}" presName="Name13" presStyleLbl="parChTrans1D2" presStyleIdx="2" presStyleCnt="8"/>
      <dgm:spPr/>
      <dgm:t>
        <a:bodyPr/>
        <a:lstStyle/>
        <a:p>
          <a:endParaRPr lang="ru-RU"/>
        </a:p>
      </dgm:t>
    </dgm:pt>
    <dgm:pt modelId="{D06B6C4B-9655-4887-8562-0D565D1B6FFB}" type="pres">
      <dgm:prSet presAssocID="{680992AD-B499-46F6-A8B6-39A8585771C4}" presName="childText" presStyleLbl="bgAcc1" presStyleIdx="2" presStyleCnt="8" custScaleX="1739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5AA5B-AD96-4743-B8D8-77B8BFA1F8FC}" type="pres">
      <dgm:prSet presAssocID="{C88C7702-1A73-4D41-AFF2-EF004EF5181D}" presName="Name13" presStyleLbl="parChTrans1D2" presStyleIdx="3" presStyleCnt="8"/>
      <dgm:spPr/>
      <dgm:t>
        <a:bodyPr/>
        <a:lstStyle/>
        <a:p>
          <a:endParaRPr lang="ru-RU"/>
        </a:p>
      </dgm:t>
    </dgm:pt>
    <dgm:pt modelId="{DC34B1F7-AB1B-4995-97C5-EA3CC28B61D5}" type="pres">
      <dgm:prSet presAssocID="{CE842285-FD55-4DA9-A5C9-E90CDA896AEC}" presName="childText" presStyleLbl="bgAcc1" presStyleIdx="3" presStyleCnt="8" custScaleX="173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0A3DC-AC52-41B0-BB93-80A73C9A41C5}" type="pres">
      <dgm:prSet presAssocID="{4582ECE3-1660-4FB0-9F8F-690782BA834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BA77EA7B-E399-4285-8A4C-856AB246192B}" type="pres">
      <dgm:prSet presAssocID="{15C87AD2-21F5-4C5E-A9B3-41D8D3A3CAC0}" presName="childText" presStyleLbl="bgAcc1" presStyleIdx="4" presStyleCnt="8" custScaleX="1737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98FF-BABA-4965-A2A8-528A71D518EC}" type="pres">
      <dgm:prSet presAssocID="{6123B926-0066-4432-A02A-617C747148D8}" presName="Name13" presStyleLbl="parChTrans1D2" presStyleIdx="5" presStyleCnt="8"/>
      <dgm:spPr/>
      <dgm:t>
        <a:bodyPr/>
        <a:lstStyle/>
        <a:p>
          <a:endParaRPr lang="ru-RU"/>
        </a:p>
      </dgm:t>
    </dgm:pt>
    <dgm:pt modelId="{935B051D-8E5D-46C1-88F8-3D77729BF61F}" type="pres">
      <dgm:prSet presAssocID="{C545DD57-A8AA-430A-80EA-A4F472343835}" presName="childText" presStyleLbl="bgAcc1" presStyleIdx="5" presStyleCnt="8" custScaleX="173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FE14A-3D10-4350-BA69-F3346183872B}" type="pres">
      <dgm:prSet presAssocID="{924D3619-935E-4C79-8148-4BC2E1326EF5}" presName="Name13" presStyleLbl="parChTrans1D2" presStyleIdx="6" presStyleCnt="8"/>
      <dgm:spPr/>
      <dgm:t>
        <a:bodyPr/>
        <a:lstStyle/>
        <a:p>
          <a:endParaRPr lang="ru-RU"/>
        </a:p>
      </dgm:t>
    </dgm:pt>
    <dgm:pt modelId="{D6E789DC-D77F-4CAC-AE9A-E236519DF635}" type="pres">
      <dgm:prSet presAssocID="{F75A1929-1669-4E14-8C03-8C568AC713E5}" presName="childText" presStyleLbl="bgAcc1" presStyleIdx="6" presStyleCnt="8" custScaleX="173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AF62A-3267-48D6-930B-23CA5F33D8C7}" type="pres">
      <dgm:prSet presAssocID="{AB60837E-3A00-4C3B-8EB8-CA24FEEBD694}" presName="Name13" presStyleLbl="parChTrans1D2" presStyleIdx="7" presStyleCnt="8"/>
      <dgm:spPr/>
      <dgm:t>
        <a:bodyPr/>
        <a:lstStyle/>
        <a:p>
          <a:endParaRPr lang="ru-RU"/>
        </a:p>
      </dgm:t>
    </dgm:pt>
    <dgm:pt modelId="{5243D592-40C0-4121-961B-BD119FC9E1D7}" type="pres">
      <dgm:prSet presAssocID="{BB3237BE-7452-4934-A41C-6B4BC61B8101}" presName="childText" presStyleLbl="bgAcc1" presStyleIdx="7" presStyleCnt="8" custScaleX="173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0F9CB-539B-4967-9E96-995F7AF667AF}" srcId="{5EABFB50-F5F0-45BF-B50F-25FB249F5896}" destId="{B4E79263-0781-4EEA-9D2B-1BFE2393FC4F}" srcOrd="1" destOrd="0" parTransId="{89661B4C-7142-4397-8AE8-8CF8583EDB0D}" sibTransId="{8397B9BD-DC89-4881-9CFC-197348B9DE0E}"/>
    <dgm:cxn modelId="{831CF2E8-6909-4954-98FF-9FFC90499536}" type="presOf" srcId="{5EABFB50-F5F0-45BF-B50F-25FB249F5896}" destId="{FE2F9F4F-9130-4715-87B1-649B30CF1823}" srcOrd="1" destOrd="0" presId="urn:microsoft.com/office/officeart/2005/8/layout/hierarchy3"/>
    <dgm:cxn modelId="{5DF87462-EAA7-47F7-8F82-1F14325ADDF8}" srcId="{5EABFB50-F5F0-45BF-B50F-25FB249F5896}" destId="{C545DD57-A8AA-430A-80EA-A4F472343835}" srcOrd="5" destOrd="0" parTransId="{6123B926-0066-4432-A02A-617C747148D8}" sibTransId="{65038E33-5E9D-4DD8-B34F-2DBF014002B6}"/>
    <dgm:cxn modelId="{1CE6A998-79CC-43BE-B95A-9CB2EAEEB82F}" type="presOf" srcId="{5EABFB50-F5F0-45BF-B50F-25FB249F5896}" destId="{2BCAFB39-104F-420C-B141-CA429495A314}" srcOrd="0" destOrd="0" presId="urn:microsoft.com/office/officeart/2005/8/layout/hierarchy3"/>
    <dgm:cxn modelId="{AC0D39B3-5854-4157-934C-B615AF3A0943}" type="presOf" srcId="{15C87AD2-21F5-4C5E-A9B3-41D8D3A3CAC0}" destId="{BA77EA7B-E399-4285-8A4C-856AB246192B}" srcOrd="0" destOrd="0" presId="urn:microsoft.com/office/officeart/2005/8/layout/hierarchy3"/>
    <dgm:cxn modelId="{E7A444EA-2C15-4805-9C60-940170919877}" type="presOf" srcId="{C1EE658C-FCF7-41EB-BDE5-CF34F85196C2}" destId="{7CE0890B-74AD-4F7D-A567-53A6654A5CD0}" srcOrd="0" destOrd="0" presId="urn:microsoft.com/office/officeart/2005/8/layout/hierarchy3"/>
    <dgm:cxn modelId="{0ABD603B-C16F-47D0-B7AE-CC0C1F3DD8FC}" type="presOf" srcId="{C8A7C887-7979-4F1B-A0C0-3CCB979F1F1D}" destId="{E1AA4DE5-7DA7-47DC-ADD8-536BE9AA3CFC}" srcOrd="0" destOrd="0" presId="urn:microsoft.com/office/officeart/2005/8/layout/hierarchy3"/>
    <dgm:cxn modelId="{EF75FFFB-44A2-4A40-89A9-A07F088DDD68}" type="presOf" srcId="{680992AD-B499-46F6-A8B6-39A8585771C4}" destId="{D06B6C4B-9655-4887-8562-0D565D1B6FFB}" srcOrd="0" destOrd="0" presId="urn:microsoft.com/office/officeart/2005/8/layout/hierarchy3"/>
    <dgm:cxn modelId="{6938E135-0616-467A-B143-010BA8322BBE}" type="presOf" srcId="{6DD48E18-21D1-4255-875F-2D2C2235E956}" destId="{6982A792-9CA5-48C8-B201-C80EBB5B39E0}" srcOrd="0" destOrd="0" presId="urn:microsoft.com/office/officeart/2005/8/layout/hierarchy3"/>
    <dgm:cxn modelId="{30535899-9D29-4B87-9C2F-663A0C6994F7}" type="presOf" srcId="{C88C7702-1A73-4D41-AFF2-EF004EF5181D}" destId="{4235AA5B-AD96-4743-B8D8-77B8BFA1F8FC}" srcOrd="0" destOrd="0" presId="urn:microsoft.com/office/officeart/2005/8/layout/hierarchy3"/>
    <dgm:cxn modelId="{FD0710B2-036E-4362-A4E8-BF139D97D8BA}" srcId="{5EABFB50-F5F0-45BF-B50F-25FB249F5896}" destId="{BB3237BE-7452-4934-A41C-6B4BC61B8101}" srcOrd="7" destOrd="0" parTransId="{AB60837E-3A00-4C3B-8EB8-CA24FEEBD694}" sibTransId="{C1FFB536-F6B4-43E4-882F-BF30134D81ED}"/>
    <dgm:cxn modelId="{C1CA1AE7-FE26-4C62-8D30-FA320268F9D1}" type="presOf" srcId="{924D3619-935E-4C79-8148-4BC2E1326EF5}" destId="{CEDFE14A-3D10-4350-BA69-F3346183872B}" srcOrd="0" destOrd="0" presId="urn:microsoft.com/office/officeart/2005/8/layout/hierarchy3"/>
    <dgm:cxn modelId="{A92991CB-E1E1-4217-A37E-976FE57E79B0}" type="presOf" srcId="{F75A1929-1669-4E14-8C03-8C568AC713E5}" destId="{D6E789DC-D77F-4CAC-AE9A-E236519DF635}" srcOrd="0" destOrd="0" presId="urn:microsoft.com/office/officeart/2005/8/layout/hierarchy3"/>
    <dgm:cxn modelId="{4FF0983C-E386-4D9A-8EF2-5726B62BACA0}" srcId="{5EABFB50-F5F0-45BF-B50F-25FB249F5896}" destId="{C8A7C887-7979-4F1B-A0C0-3CCB979F1F1D}" srcOrd="0" destOrd="0" parTransId="{D876E70C-3E5E-4F50-BD07-C6FD8265EE58}" sibTransId="{99074F70-667F-4D31-A9D8-85A4DB4C7271}"/>
    <dgm:cxn modelId="{1F904448-6372-412E-A01C-F97C9EC1E1C9}" type="presOf" srcId="{6123B926-0066-4432-A02A-617C747148D8}" destId="{EC7198FF-BABA-4965-A2A8-528A71D518EC}" srcOrd="0" destOrd="0" presId="urn:microsoft.com/office/officeart/2005/8/layout/hierarchy3"/>
    <dgm:cxn modelId="{31AA8B10-36D0-4ECA-91B2-AF0A03651F4D}" type="presOf" srcId="{BB3237BE-7452-4934-A41C-6B4BC61B8101}" destId="{5243D592-40C0-4121-961B-BD119FC9E1D7}" srcOrd="0" destOrd="0" presId="urn:microsoft.com/office/officeart/2005/8/layout/hierarchy3"/>
    <dgm:cxn modelId="{68A64117-9E38-49A5-A665-9C271547F517}" srcId="{C1EE658C-FCF7-41EB-BDE5-CF34F85196C2}" destId="{5EABFB50-F5F0-45BF-B50F-25FB249F5896}" srcOrd="0" destOrd="0" parTransId="{36606039-CC6B-4C69-BB01-01F84395FAC5}" sibTransId="{C3B57C47-519A-41B8-B9A4-53D52482CD52}"/>
    <dgm:cxn modelId="{35107A83-E9C0-46A8-ADE4-E2CB16639DD8}" type="presOf" srcId="{4582ECE3-1660-4FB0-9F8F-690782BA8342}" destId="{85D0A3DC-AC52-41B0-BB93-80A73C9A41C5}" srcOrd="0" destOrd="0" presId="urn:microsoft.com/office/officeart/2005/8/layout/hierarchy3"/>
    <dgm:cxn modelId="{89BFA348-0AF5-4F1E-8C35-9D4F7B2C4D79}" srcId="{5EABFB50-F5F0-45BF-B50F-25FB249F5896}" destId="{F75A1929-1669-4E14-8C03-8C568AC713E5}" srcOrd="6" destOrd="0" parTransId="{924D3619-935E-4C79-8148-4BC2E1326EF5}" sibTransId="{45F9EFCB-274A-4890-BEFE-E546CAB15A6A}"/>
    <dgm:cxn modelId="{4E79147F-92FA-4F3C-82F6-785CE128007E}" type="presOf" srcId="{D876E70C-3E5E-4F50-BD07-C6FD8265EE58}" destId="{AA3DD6F2-FDEE-421D-A833-39F74391A743}" srcOrd="0" destOrd="0" presId="urn:microsoft.com/office/officeart/2005/8/layout/hierarchy3"/>
    <dgm:cxn modelId="{9AF79C93-70C1-4C2C-A40F-78828347006A}" type="presOf" srcId="{CE842285-FD55-4DA9-A5C9-E90CDA896AEC}" destId="{DC34B1F7-AB1B-4995-97C5-EA3CC28B61D5}" srcOrd="0" destOrd="0" presId="urn:microsoft.com/office/officeart/2005/8/layout/hierarchy3"/>
    <dgm:cxn modelId="{20DE024C-F2AA-4D12-B43B-7F2CC22AD942}" srcId="{5EABFB50-F5F0-45BF-B50F-25FB249F5896}" destId="{CE842285-FD55-4DA9-A5C9-E90CDA896AEC}" srcOrd="3" destOrd="0" parTransId="{C88C7702-1A73-4D41-AFF2-EF004EF5181D}" sibTransId="{D6A69FF7-18D3-4D39-A9CB-008E741E3B4D}"/>
    <dgm:cxn modelId="{91E910C9-28F9-4E52-9EB6-7BE9A82B2E41}" type="presOf" srcId="{89661B4C-7142-4397-8AE8-8CF8583EDB0D}" destId="{ACEAC32E-3238-49CD-B7AE-E79C2B9183CA}" srcOrd="0" destOrd="0" presId="urn:microsoft.com/office/officeart/2005/8/layout/hierarchy3"/>
    <dgm:cxn modelId="{840E931D-4DE1-422F-AA87-991B2975D0F3}" srcId="{5EABFB50-F5F0-45BF-B50F-25FB249F5896}" destId="{15C87AD2-21F5-4C5E-A9B3-41D8D3A3CAC0}" srcOrd="4" destOrd="0" parTransId="{4582ECE3-1660-4FB0-9F8F-690782BA8342}" sibTransId="{7A3FC2AF-AE23-45F0-BD92-046EE65F175A}"/>
    <dgm:cxn modelId="{2B48F48C-7455-4656-AAD7-A714046DC4A3}" type="presOf" srcId="{C545DD57-A8AA-430A-80EA-A4F472343835}" destId="{935B051D-8E5D-46C1-88F8-3D77729BF61F}" srcOrd="0" destOrd="0" presId="urn:microsoft.com/office/officeart/2005/8/layout/hierarchy3"/>
    <dgm:cxn modelId="{AB6A9BCE-FAF5-4840-BF47-75A24DA98F46}" srcId="{5EABFB50-F5F0-45BF-B50F-25FB249F5896}" destId="{680992AD-B499-46F6-A8B6-39A8585771C4}" srcOrd="2" destOrd="0" parTransId="{6DD48E18-21D1-4255-875F-2D2C2235E956}" sibTransId="{0B39CDE5-4D96-45D2-9FB4-C1FB11BAD982}"/>
    <dgm:cxn modelId="{736F7214-EB86-49AA-BF63-70835573333A}" type="presOf" srcId="{AB60837E-3A00-4C3B-8EB8-CA24FEEBD694}" destId="{ED8AF62A-3267-48D6-930B-23CA5F33D8C7}" srcOrd="0" destOrd="0" presId="urn:microsoft.com/office/officeart/2005/8/layout/hierarchy3"/>
    <dgm:cxn modelId="{E7A4631C-0EFE-4B52-88CE-1EF6EC6BC3FA}" type="presOf" srcId="{B4E79263-0781-4EEA-9D2B-1BFE2393FC4F}" destId="{B5EDC4D4-15F8-4C65-9253-568003594FC9}" srcOrd="0" destOrd="0" presId="urn:microsoft.com/office/officeart/2005/8/layout/hierarchy3"/>
    <dgm:cxn modelId="{2836EFFA-32D3-412C-A737-0AE209CC7C8B}" type="presParOf" srcId="{7CE0890B-74AD-4F7D-A567-53A6654A5CD0}" destId="{598D103F-227E-4C4F-BAC3-29FDF3C8063B}" srcOrd="0" destOrd="0" presId="urn:microsoft.com/office/officeart/2005/8/layout/hierarchy3"/>
    <dgm:cxn modelId="{36721174-3874-4E6D-B9F6-13F2A2120726}" type="presParOf" srcId="{598D103F-227E-4C4F-BAC3-29FDF3C8063B}" destId="{883DFE0B-0F15-47E2-B8B6-80F912BE0604}" srcOrd="0" destOrd="0" presId="urn:microsoft.com/office/officeart/2005/8/layout/hierarchy3"/>
    <dgm:cxn modelId="{DF07959B-EF1E-42FA-AF1B-DE4764C669A2}" type="presParOf" srcId="{883DFE0B-0F15-47E2-B8B6-80F912BE0604}" destId="{2BCAFB39-104F-420C-B141-CA429495A314}" srcOrd="0" destOrd="0" presId="urn:microsoft.com/office/officeart/2005/8/layout/hierarchy3"/>
    <dgm:cxn modelId="{0CDD3B64-CDA8-4F81-9DDD-E39740EEE9A5}" type="presParOf" srcId="{883DFE0B-0F15-47E2-B8B6-80F912BE0604}" destId="{FE2F9F4F-9130-4715-87B1-649B30CF1823}" srcOrd="1" destOrd="0" presId="urn:microsoft.com/office/officeart/2005/8/layout/hierarchy3"/>
    <dgm:cxn modelId="{6100D2C5-AFBB-433D-BB11-49A1F3DCC9E3}" type="presParOf" srcId="{598D103F-227E-4C4F-BAC3-29FDF3C8063B}" destId="{BAB5EDF7-7A8E-4EFA-87A9-A5FFC8315890}" srcOrd="1" destOrd="0" presId="urn:microsoft.com/office/officeart/2005/8/layout/hierarchy3"/>
    <dgm:cxn modelId="{35B0CE5D-3895-46C2-8514-4D6CC625BADE}" type="presParOf" srcId="{BAB5EDF7-7A8E-4EFA-87A9-A5FFC8315890}" destId="{AA3DD6F2-FDEE-421D-A833-39F74391A743}" srcOrd="0" destOrd="0" presId="urn:microsoft.com/office/officeart/2005/8/layout/hierarchy3"/>
    <dgm:cxn modelId="{C9FADDC8-7006-4209-9094-7A6DC4A9530D}" type="presParOf" srcId="{BAB5EDF7-7A8E-4EFA-87A9-A5FFC8315890}" destId="{E1AA4DE5-7DA7-47DC-ADD8-536BE9AA3CFC}" srcOrd="1" destOrd="0" presId="urn:microsoft.com/office/officeart/2005/8/layout/hierarchy3"/>
    <dgm:cxn modelId="{B55D9831-7DB3-4487-9744-554678E1DCC5}" type="presParOf" srcId="{BAB5EDF7-7A8E-4EFA-87A9-A5FFC8315890}" destId="{ACEAC32E-3238-49CD-B7AE-E79C2B9183CA}" srcOrd="2" destOrd="0" presId="urn:microsoft.com/office/officeart/2005/8/layout/hierarchy3"/>
    <dgm:cxn modelId="{27CB22C7-6CFA-495E-AEEC-2751D5DE360A}" type="presParOf" srcId="{BAB5EDF7-7A8E-4EFA-87A9-A5FFC8315890}" destId="{B5EDC4D4-15F8-4C65-9253-568003594FC9}" srcOrd="3" destOrd="0" presId="urn:microsoft.com/office/officeart/2005/8/layout/hierarchy3"/>
    <dgm:cxn modelId="{E42699F2-42AC-4ED2-8543-B20BE471AC74}" type="presParOf" srcId="{BAB5EDF7-7A8E-4EFA-87A9-A5FFC8315890}" destId="{6982A792-9CA5-48C8-B201-C80EBB5B39E0}" srcOrd="4" destOrd="0" presId="urn:microsoft.com/office/officeart/2005/8/layout/hierarchy3"/>
    <dgm:cxn modelId="{D6147EDF-A1BA-485A-809C-DA7D6BF3A5EE}" type="presParOf" srcId="{BAB5EDF7-7A8E-4EFA-87A9-A5FFC8315890}" destId="{D06B6C4B-9655-4887-8562-0D565D1B6FFB}" srcOrd="5" destOrd="0" presId="urn:microsoft.com/office/officeart/2005/8/layout/hierarchy3"/>
    <dgm:cxn modelId="{0138B81D-77DD-4708-98F7-C48EFEA2D29F}" type="presParOf" srcId="{BAB5EDF7-7A8E-4EFA-87A9-A5FFC8315890}" destId="{4235AA5B-AD96-4743-B8D8-77B8BFA1F8FC}" srcOrd="6" destOrd="0" presId="urn:microsoft.com/office/officeart/2005/8/layout/hierarchy3"/>
    <dgm:cxn modelId="{504601A9-4FF9-4E34-8151-D51DEB0AB40C}" type="presParOf" srcId="{BAB5EDF7-7A8E-4EFA-87A9-A5FFC8315890}" destId="{DC34B1F7-AB1B-4995-97C5-EA3CC28B61D5}" srcOrd="7" destOrd="0" presId="urn:microsoft.com/office/officeart/2005/8/layout/hierarchy3"/>
    <dgm:cxn modelId="{9DF6EF5F-11DB-4877-A9FA-736C16A16552}" type="presParOf" srcId="{BAB5EDF7-7A8E-4EFA-87A9-A5FFC8315890}" destId="{85D0A3DC-AC52-41B0-BB93-80A73C9A41C5}" srcOrd="8" destOrd="0" presId="urn:microsoft.com/office/officeart/2005/8/layout/hierarchy3"/>
    <dgm:cxn modelId="{64BE6280-DFA9-400D-B8EC-34A8A2543665}" type="presParOf" srcId="{BAB5EDF7-7A8E-4EFA-87A9-A5FFC8315890}" destId="{BA77EA7B-E399-4285-8A4C-856AB246192B}" srcOrd="9" destOrd="0" presId="urn:microsoft.com/office/officeart/2005/8/layout/hierarchy3"/>
    <dgm:cxn modelId="{52591D11-01D1-41D3-9662-35D69227D5B1}" type="presParOf" srcId="{BAB5EDF7-7A8E-4EFA-87A9-A5FFC8315890}" destId="{EC7198FF-BABA-4965-A2A8-528A71D518EC}" srcOrd="10" destOrd="0" presId="urn:microsoft.com/office/officeart/2005/8/layout/hierarchy3"/>
    <dgm:cxn modelId="{AFBB9FFC-B913-4534-AD48-F38584F0D384}" type="presParOf" srcId="{BAB5EDF7-7A8E-4EFA-87A9-A5FFC8315890}" destId="{935B051D-8E5D-46C1-88F8-3D77729BF61F}" srcOrd="11" destOrd="0" presId="urn:microsoft.com/office/officeart/2005/8/layout/hierarchy3"/>
    <dgm:cxn modelId="{BABE033B-EC9E-4ABD-915C-A29AAFC2AF97}" type="presParOf" srcId="{BAB5EDF7-7A8E-4EFA-87A9-A5FFC8315890}" destId="{CEDFE14A-3D10-4350-BA69-F3346183872B}" srcOrd="12" destOrd="0" presId="urn:microsoft.com/office/officeart/2005/8/layout/hierarchy3"/>
    <dgm:cxn modelId="{8D2C7ECA-3DFC-48F1-B5D1-F37C8EED0AE1}" type="presParOf" srcId="{BAB5EDF7-7A8E-4EFA-87A9-A5FFC8315890}" destId="{D6E789DC-D77F-4CAC-AE9A-E236519DF635}" srcOrd="13" destOrd="0" presId="urn:microsoft.com/office/officeart/2005/8/layout/hierarchy3"/>
    <dgm:cxn modelId="{AB71020E-2C5B-4B87-B7F8-C2436F9BE6C9}" type="presParOf" srcId="{BAB5EDF7-7A8E-4EFA-87A9-A5FFC8315890}" destId="{ED8AF62A-3267-48D6-930B-23CA5F33D8C7}" srcOrd="14" destOrd="0" presId="urn:microsoft.com/office/officeart/2005/8/layout/hierarchy3"/>
    <dgm:cxn modelId="{87B88B5A-A838-478F-8F91-542B9C8BC1DB}" type="presParOf" srcId="{BAB5EDF7-7A8E-4EFA-87A9-A5FFC8315890}" destId="{5243D592-40C0-4121-961B-BD119FC9E1D7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C15B341-196C-46C4-91DA-7E33008D63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4687A2-E11F-4B36-BFFF-33E19AF9556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плата за предоставление дополнительных услуг по занятию физической культурой и спортом в образовательных организациях дошкольного, общего, профессионального, высшего образования и дополнительного образования детей и взрослых (учитывается в составе услуг </a:t>
          </a:r>
          <a:r>
            <a:rPr lang="ru-RU" sz="1100" b="1" dirty="0" smtClean="0"/>
            <a:t>«Услуги системы образования»</a:t>
          </a:r>
          <a:r>
            <a:rPr lang="ru-RU" sz="1100" dirty="0" smtClean="0"/>
            <a:t>)</a:t>
          </a:r>
          <a:endParaRPr lang="ru-RU" sz="1100" dirty="0"/>
        </a:p>
      </dgm:t>
    </dgm:pt>
    <dgm:pt modelId="{C6E3543A-BA57-4240-86F2-C3DCFEF21959}" type="parTrans" cxnId="{FC1D1FC5-1609-4BE0-B6CB-4D998076A3CE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BD5105AE-7F84-4694-88ED-3A1AF22BF674}" type="sibTrans" cxnId="{FC1D1FC5-1609-4BE0-B6CB-4D998076A3CE}">
      <dgm:prSet/>
      <dgm:spPr/>
      <dgm:t>
        <a:bodyPr/>
        <a:lstStyle/>
        <a:p>
          <a:endParaRPr lang="ru-RU"/>
        </a:p>
      </dgm:t>
    </dgm:pt>
    <dgm:pt modelId="{EE3F4ABE-B34B-4376-B70F-EF09643ACB3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услуги детско-юношеских спортивных школ и специализированных детско-юношеских спортивных школ олимпийского резерва (учитываются в составе услуг </a:t>
          </a:r>
          <a:r>
            <a:rPr lang="ru-RU" sz="1100" b="1" dirty="0" smtClean="0"/>
            <a:t>«Услуги системы образования»</a:t>
          </a:r>
          <a:r>
            <a:rPr lang="ru-RU" sz="1100" dirty="0" smtClean="0"/>
            <a:t>)</a:t>
          </a:r>
          <a:endParaRPr lang="ru-RU" sz="1100" dirty="0"/>
        </a:p>
      </dgm:t>
    </dgm:pt>
    <dgm:pt modelId="{9566A541-3EB4-4EA6-9370-CEB3F712C9F8}" type="parTrans" cxnId="{FB330431-23F9-484A-BD33-3D6CA273D834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B437D474-FD29-448D-86DC-B5AC636E35B8}" type="sibTrans" cxnId="{FB330431-23F9-484A-BD33-3D6CA273D834}">
      <dgm:prSet/>
      <dgm:spPr/>
      <dgm:t>
        <a:bodyPr/>
        <a:lstStyle/>
        <a:p>
          <a:endParaRPr lang="ru-RU"/>
        </a:p>
      </dgm:t>
    </dgm:pt>
    <dgm:pt modelId="{DC4FEDDE-C639-4091-995F-AA7F167DEB62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прокат предметов спорта, игр, спортивной формы и инвентаря (учитывается в составе услуг </a:t>
          </a:r>
          <a:r>
            <a:rPr lang="ru-RU" sz="1100" b="1" dirty="0" smtClean="0"/>
            <a:t>«Услуги предприятий по прокату»</a:t>
          </a:r>
          <a:r>
            <a:rPr lang="ru-RU" sz="1100" dirty="0" smtClean="0"/>
            <a:t>)</a:t>
          </a:r>
          <a:endParaRPr lang="ru-RU" sz="1100" dirty="0"/>
        </a:p>
      </dgm:t>
    </dgm:pt>
    <dgm:pt modelId="{EE15C712-F61B-44AA-8A17-80EB090A9009}" type="parTrans" cxnId="{CD2AB8F6-FA33-4E24-866B-341FDACF120D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BDD34910-B369-410D-9D06-53A67F3AAD7C}" type="sibTrans" cxnId="{CD2AB8F6-FA33-4E24-866B-341FDACF120D}">
      <dgm:prSet/>
      <dgm:spPr/>
      <dgm:t>
        <a:bodyPr/>
        <a:lstStyle/>
        <a:p>
          <a:endParaRPr lang="ru-RU"/>
        </a:p>
      </dgm:t>
    </dgm:pt>
    <dgm:pt modelId="{8A8CF667-BEE2-4625-AF36-07DF2F8A21F0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smtClean="0"/>
            <a:t>НЕ ВКЛЮЧАЮТСЯ:</a:t>
          </a:r>
          <a:endParaRPr lang="ru-RU" sz="1600" b="1"/>
        </a:p>
      </dgm:t>
    </dgm:pt>
    <dgm:pt modelId="{87D15977-204B-4885-B2B3-C5594A0F51A6}" type="sibTrans" cxnId="{1472AD02-55FA-41B4-8CFC-BAC3371BD3B5}">
      <dgm:prSet/>
      <dgm:spPr/>
      <dgm:t>
        <a:bodyPr/>
        <a:lstStyle/>
        <a:p>
          <a:endParaRPr lang="ru-RU"/>
        </a:p>
      </dgm:t>
    </dgm:pt>
    <dgm:pt modelId="{F71E06FC-824A-45BD-9BD5-FD942A0FBB09}" type="parTrans" cxnId="{1472AD02-55FA-41B4-8CFC-BAC3371BD3B5}">
      <dgm:prSet/>
      <dgm:spPr/>
      <dgm:t>
        <a:bodyPr/>
        <a:lstStyle/>
        <a:p>
          <a:endParaRPr lang="ru-RU"/>
        </a:p>
      </dgm:t>
    </dgm:pt>
    <dgm:pt modelId="{EDE1D74A-6916-46AD-8FDE-44DC809C3378}" type="pres">
      <dgm:prSet presAssocID="{AC15B341-196C-46C4-91DA-7E33008D63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04DDAE-FDFD-44BA-9DF3-D088E5618856}" type="pres">
      <dgm:prSet presAssocID="{8A8CF667-BEE2-4625-AF36-07DF2F8A21F0}" presName="root" presStyleCnt="0"/>
      <dgm:spPr/>
    </dgm:pt>
    <dgm:pt modelId="{235E8EE3-AD31-4244-8C46-14999EC99502}" type="pres">
      <dgm:prSet presAssocID="{8A8CF667-BEE2-4625-AF36-07DF2F8A21F0}" presName="rootComposite" presStyleCnt="0"/>
      <dgm:spPr/>
    </dgm:pt>
    <dgm:pt modelId="{53738C8A-D444-426E-A78B-C03D29BEA0B0}" type="pres">
      <dgm:prSet presAssocID="{8A8CF667-BEE2-4625-AF36-07DF2F8A21F0}" presName="rootText" presStyleLbl="node1" presStyleIdx="0" presStyleCnt="1" custScaleX="1444475" custScaleY="72216" custLinFactNeighborX="1118" custLinFactNeighborY="-240"/>
      <dgm:spPr/>
      <dgm:t>
        <a:bodyPr/>
        <a:lstStyle/>
        <a:p>
          <a:endParaRPr lang="ru-RU"/>
        </a:p>
      </dgm:t>
    </dgm:pt>
    <dgm:pt modelId="{2C57C9E1-4544-45B8-A623-536A8FE598FF}" type="pres">
      <dgm:prSet presAssocID="{8A8CF667-BEE2-4625-AF36-07DF2F8A21F0}" presName="rootConnector" presStyleLbl="node1" presStyleIdx="0" presStyleCnt="1"/>
      <dgm:spPr/>
      <dgm:t>
        <a:bodyPr/>
        <a:lstStyle/>
        <a:p>
          <a:endParaRPr lang="ru-RU"/>
        </a:p>
      </dgm:t>
    </dgm:pt>
    <dgm:pt modelId="{D5D7F3B0-7FFD-46CA-A31E-033CBBA182C3}" type="pres">
      <dgm:prSet presAssocID="{8A8CF667-BEE2-4625-AF36-07DF2F8A21F0}" presName="childShape" presStyleCnt="0"/>
      <dgm:spPr/>
    </dgm:pt>
    <dgm:pt modelId="{C674D5A6-6D6E-474B-ADF0-79581FBC623E}" type="pres">
      <dgm:prSet presAssocID="{C6E3543A-BA57-4240-86F2-C3DCFEF2195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6B8E3BD-18E5-4064-B26C-E051FD937964}" type="pres">
      <dgm:prSet presAssocID="{2B4687A2-E11F-4B36-BFFF-33E19AF95560}" presName="childText" presStyleLbl="bgAcc1" presStyleIdx="0" presStyleCnt="3" custScaleX="1425826" custScaleY="126446" custLinFactNeighborX="-45687" custLinFactNeighborY="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56B42-B910-4CC7-B120-DFCFB9F8D1B4}" type="pres">
      <dgm:prSet presAssocID="{9566A541-3EB4-4EA6-9370-CEB3F712C9F8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F78F644-E07C-4E5C-8094-E8B7DE0D9B21}" type="pres">
      <dgm:prSet presAssocID="{EE3F4ABE-B34B-4376-B70F-EF09643ACB35}" presName="childText" presStyleLbl="bgAcc1" presStyleIdx="1" presStyleCnt="3" custScaleX="1419858" custLinFactNeighborX="-38027" custLinFactNeighborY="-4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6E053-9765-4719-96BD-EB579375A248}" type="pres">
      <dgm:prSet presAssocID="{EE15C712-F61B-44AA-8A17-80EB090A900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9352464-4DF7-4937-9C7C-92877CAD13EC}" type="pres">
      <dgm:prSet presAssocID="{DC4FEDDE-C639-4091-995F-AA7F167DEB62}" presName="childText" presStyleLbl="bgAcc1" presStyleIdx="2" presStyleCnt="3" custScaleX="1419205" custLinFactNeighborX="-39611" custLinFactNeighborY="-14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30431-23F9-484A-BD33-3D6CA273D834}" srcId="{8A8CF667-BEE2-4625-AF36-07DF2F8A21F0}" destId="{EE3F4ABE-B34B-4376-B70F-EF09643ACB35}" srcOrd="1" destOrd="0" parTransId="{9566A541-3EB4-4EA6-9370-CEB3F712C9F8}" sibTransId="{B437D474-FD29-448D-86DC-B5AC636E35B8}"/>
    <dgm:cxn modelId="{D3438B99-D128-4AC6-8BAF-ABF008ECB7B5}" type="presOf" srcId="{2B4687A2-E11F-4B36-BFFF-33E19AF95560}" destId="{26B8E3BD-18E5-4064-B26C-E051FD937964}" srcOrd="0" destOrd="0" presId="urn:microsoft.com/office/officeart/2005/8/layout/hierarchy3"/>
    <dgm:cxn modelId="{EA8BB153-4916-4769-BD70-205B78194EA6}" type="presOf" srcId="{8A8CF667-BEE2-4625-AF36-07DF2F8A21F0}" destId="{2C57C9E1-4544-45B8-A623-536A8FE598FF}" srcOrd="1" destOrd="0" presId="urn:microsoft.com/office/officeart/2005/8/layout/hierarchy3"/>
    <dgm:cxn modelId="{15EC394D-DD09-426E-9AEA-3E0BF2A792F4}" type="presOf" srcId="{EE3F4ABE-B34B-4376-B70F-EF09643ACB35}" destId="{2F78F644-E07C-4E5C-8094-E8B7DE0D9B21}" srcOrd="0" destOrd="0" presId="urn:microsoft.com/office/officeart/2005/8/layout/hierarchy3"/>
    <dgm:cxn modelId="{D53185C5-9B22-4D80-B5D8-6EA2F983D5D8}" type="presOf" srcId="{EE15C712-F61B-44AA-8A17-80EB090A9009}" destId="{D476E053-9765-4719-96BD-EB579375A248}" srcOrd="0" destOrd="0" presId="urn:microsoft.com/office/officeart/2005/8/layout/hierarchy3"/>
    <dgm:cxn modelId="{CB33DF00-4032-4375-9C25-531B66CDD67B}" type="presOf" srcId="{8A8CF667-BEE2-4625-AF36-07DF2F8A21F0}" destId="{53738C8A-D444-426E-A78B-C03D29BEA0B0}" srcOrd="0" destOrd="0" presId="urn:microsoft.com/office/officeart/2005/8/layout/hierarchy3"/>
    <dgm:cxn modelId="{01348C16-3F76-4164-A87A-EE106FAAB1CA}" type="presOf" srcId="{9566A541-3EB4-4EA6-9370-CEB3F712C9F8}" destId="{A9D56B42-B910-4CC7-B120-DFCFB9F8D1B4}" srcOrd="0" destOrd="0" presId="urn:microsoft.com/office/officeart/2005/8/layout/hierarchy3"/>
    <dgm:cxn modelId="{5C1FCC6B-54FC-4760-A49D-D76EA8742E4A}" type="presOf" srcId="{DC4FEDDE-C639-4091-995F-AA7F167DEB62}" destId="{49352464-4DF7-4937-9C7C-92877CAD13EC}" srcOrd="0" destOrd="0" presId="urn:microsoft.com/office/officeart/2005/8/layout/hierarchy3"/>
    <dgm:cxn modelId="{1472AD02-55FA-41B4-8CFC-BAC3371BD3B5}" srcId="{AC15B341-196C-46C4-91DA-7E33008D635A}" destId="{8A8CF667-BEE2-4625-AF36-07DF2F8A21F0}" srcOrd="0" destOrd="0" parTransId="{F71E06FC-824A-45BD-9BD5-FD942A0FBB09}" sibTransId="{87D15977-204B-4885-B2B3-C5594A0F51A6}"/>
    <dgm:cxn modelId="{57846B21-A8C3-4FA0-BA90-10E96E5BF88A}" type="presOf" srcId="{C6E3543A-BA57-4240-86F2-C3DCFEF21959}" destId="{C674D5A6-6D6E-474B-ADF0-79581FBC623E}" srcOrd="0" destOrd="0" presId="urn:microsoft.com/office/officeart/2005/8/layout/hierarchy3"/>
    <dgm:cxn modelId="{CD2AB8F6-FA33-4E24-866B-341FDACF120D}" srcId="{8A8CF667-BEE2-4625-AF36-07DF2F8A21F0}" destId="{DC4FEDDE-C639-4091-995F-AA7F167DEB62}" srcOrd="2" destOrd="0" parTransId="{EE15C712-F61B-44AA-8A17-80EB090A9009}" sibTransId="{BDD34910-B369-410D-9D06-53A67F3AAD7C}"/>
    <dgm:cxn modelId="{FC1D1FC5-1609-4BE0-B6CB-4D998076A3CE}" srcId="{8A8CF667-BEE2-4625-AF36-07DF2F8A21F0}" destId="{2B4687A2-E11F-4B36-BFFF-33E19AF95560}" srcOrd="0" destOrd="0" parTransId="{C6E3543A-BA57-4240-86F2-C3DCFEF21959}" sibTransId="{BD5105AE-7F84-4694-88ED-3A1AF22BF674}"/>
    <dgm:cxn modelId="{B6B76C7A-9E27-4D1F-95A8-AEB74E4D6FC2}" type="presOf" srcId="{AC15B341-196C-46C4-91DA-7E33008D635A}" destId="{EDE1D74A-6916-46AD-8FDE-44DC809C3378}" srcOrd="0" destOrd="0" presId="urn:microsoft.com/office/officeart/2005/8/layout/hierarchy3"/>
    <dgm:cxn modelId="{1ABC689D-A989-435D-8BAD-53348151B084}" type="presParOf" srcId="{EDE1D74A-6916-46AD-8FDE-44DC809C3378}" destId="{2604DDAE-FDFD-44BA-9DF3-D088E5618856}" srcOrd="0" destOrd="0" presId="urn:microsoft.com/office/officeart/2005/8/layout/hierarchy3"/>
    <dgm:cxn modelId="{1E69AB40-013D-4F22-AA9E-668681293D5D}" type="presParOf" srcId="{2604DDAE-FDFD-44BA-9DF3-D088E5618856}" destId="{235E8EE3-AD31-4244-8C46-14999EC99502}" srcOrd="0" destOrd="0" presId="urn:microsoft.com/office/officeart/2005/8/layout/hierarchy3"/>
    <dgm:cxn modelId="{0E662300-789C-4229-A5E9-D2F84CD37131}" type="presParOf" srcId="{235E8EE3-AD31-4244-8C46-14999EC99502}" destId="{53738C8A-D444-426E-A78B-C03D29BEA0B0}" srcOrd="0" destOrd="0" presId="urn:microsoft.com/office/officeart/2005/8/layout/hierarchy3"/>
    <dgm:cxn modelId="{9C579442-84D4-4F7F-841B-6196DF00EC05}" type="presParOf" srcId="{235E8EE3-AD31-4244-8C46-14999EC99502}" destId="{2C57C9E1-4544-45B8-A623-536A8FE598FF}" srcOrd="1" destOrd="0" presId="urn:microsoft.com/office/officeart/2005/8/layout/hierarchy3"/>
    <dgm:cxn modelId="{319EA006-D266-43E8-8A85-288ECA3269CC}" type="presParOf" srcId="{2604DDAE-FDFD-44BA-9DF3-D088E5618856}" destId="{D5D7F3B0-7FFD-46CA-A31E-033CBBA182C3}" srcOrd="1" destOrd="0" presId="urn:microsoft.com/office/officeart/2005/8/layout/hierarchy3"/>
    <dgm:cxn modelId="{486605D2-51CA-4506-954B-0D1E07D9562B}" type="presParOf" srcId="{D5D7F3B0-7FFD-46CA-A31E-033CBBA182C3}" destId="{C674D5A6-6D6E-474B-ADF0-79581FBC623E}" srcOrd="0" destOrd="0" presId="urn:microsoft.com/office/officeart/2005/8/layout/hierarchy3"/>
    <dgm:cxn modelId="{565AC94F-558A-4AB1-8F1E-7715439C83C3}" type="presParOf" srcId="{D5D7F3B0-7FFD-46CA-A31E-033CBBA182C3}" destId="{26B8E3BD-18E5-4064-B26C-E051FD937964}" srcOrd="1" destOrd="0" presId="urn:microsoft.com/office/officeart/2005/8/layout/hierarchy3"/>
    <dgm:cxn modelId="{47773D97-38F8-40D2-91D5-74955CDFF230}" type="presParOf" srcId="{D5D7F3B0-7FFD-46CA-A31E-033CBBA182C3}" destId="{A9D56B42-B910-4CC7-B120-DFCFB9F8D1B4}" srcOrd="2" destOrd="0" presId="urn:microsoft.com/office/officeart/2005/8/layout/hierarchy3"/>
    <dgm:cxn modelId="{8249FD47-D7F0-43C3-B7E3-B3FEFA4D09FB}" type="presParOf" srcId="{D5D7F3B0-7FFD-46CA-A31E-033CBBA182C3}" destId="{2F78F644-E07C-4E5C-8094-E8B7DE0D9B21}" srcOrd="3" destOrd="0" presId="urn:microsoft.com/office/officeart/2005/8/layout/hierarchy3"/>
    <dgm:cxn modelId="{EC2B93A2-993A-4F24-A56B-EAFDD1B38F3A}" type="presParOf" srcId="{D5D7F3B0-7FFD-46CA-A31E-033CBBA182C3}" destId="{D476E053-9765-4719-96BD-EB579375A248}" srcOrd="4" destOrd="0" presId="urn:microsoft.com/office/officeart/2005/8/layout/hierarchy3"/>
    <dgm:cxn modelId="{FD957E8E-A542-4918-9773-9C4A44DF4422}" type="presParOf" srcId="{D5D7F3B0-7FFD-46CA-A31E-033CBBA182C3}" destId="{49352464-4DF7-4937-9C7C-92877CAD13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8EACD-9ED6-4905-8A35-6B59B4BB2B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3DAA4-3744-48F7-8B8F-1BE247422193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По форме за отчетный период </a:t>
          </a:r>
          <a:r>
            <a:rPr lang="ru-RU" sz="1600" b="1" dirty="0" smtClean="0">
              <a:solidFill>
                <a:srgbClr val="FFA733"/>
              </a:solidFill>
            </a:rPr>
            <a:t>в случае отсутствия наблюдаемого явления обязательно направление</a:t>
          </a:r>
          <a:r>
            <a:rPr lang="ru-RU" sz="1600" dirty="0" smtClean="0">
              <a:solidFill>
                <a:schemeClr val="bg1"/>
              </a:solidFill>
            </a:rPr>
            <a:t> респондентом подписанного в установленном порядке </a:t>
          </a:r>
          <a:r>
            <a:rPr lang="ru-RU" sz="1600" b="1" dirty="0" smtClean="0">
              <a:solidFill>
                <a:srgbClr val="FFA733"/>
              </a:solidFill>
            </a:rPr>
            <a:t>отчета</a:t>
          </a:r>
          <a:r>
            <a:rPr lang="ru-RU" sz="1600" dirty="0" smtClean="0">
              <a:solidFill>
                <a:schemeClr val="bg1"/>
              </a:solidFill>
            </a:rPr>
            <a:t> по форме, </a:t>
          </a:r>
          <a:r>
            <a:rPr lang="ru-RU" sz="1600" b="1" dirty="0" smtClean="0">
              <a:solidFill>
                <a:srgbClr val="FFA733"/>
              </a:solidFill>
            </a:rPr>
            <a:t>незаполненного значениями показателей</a:t>
          </a:r>
          <a:r>
            <a:rPr lang="ru-RU" sz="1600" dirty="0" smtClean="0">
              <a:solidFill>
                <a:schemeClr val="bg1"/>
              </a:solidFill>
            </a:rPr>
            <a:t> («пустого» отчета по форме).</a:t>
          </a:r>
          <a:endParaRPr lang="ru-RU" sz="1600" dirty="0">
            <a:solidFill>
              <a:schemeClr val="bg1"/>
            </a:solidFill>
          </a:endParaRPr>
        </a:p>
      </dgm:t>
    </dgm:pt>
    <dgm:pt modelId="{967175C1-52E8-46AC-B0BB-BEB214C32003}" type="parTrans" cxnId="{0C538A26-60C5-4783-9C1E-FC6BCDC58559}">
      <dgm:prSet/>
      <dgm:spPr/>
      <dgm:t>
        <a:bodyPr/>
        <a:lstStyle/>
        <a:p>
          <a:endParaRPr lang="ru-RU"/>
        </a:p>
      </dgm:t>
    </dgm:pt>
    <dgm:pt modelId="{07E89A59-81EB-4FCF-B61F-25E12503F47C}" type="sibTrans" cxnId="{0C538A26-60C5-4783-9C1E-FC6BCDC58559}">
      <dgm:prSet/>
      <dgm:spPr/>
      <dgm:t>
        <a:bodyPr/>
        <a:lstStyle/>
        <a:p>
          <a:endParaRPr lang="ru-RU"/>
        </a:p>
      </dgm:t>
    </dgm:pt>
    <dgm:pt modelId="{D7DF92AD-D7F3-47E2-8B5D-6CB6B369276C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dirty="0" smtClean="0"/>
            <a:t>Во всех представляемых отчетах такого вида должен заполняться исключительно титульный раздел формы, а в остальных разделах не должно указываться никаких значений данных, в том числе нулевых и прочерков.</a:t>
          </a:r>
          <a:endParaRPr lang="ru-RU" sz="1200" dirty="0"/>
        </a:p>
      </dgm:t>
    </dgm:pt>
    <dgm:pt modelId="{94CEC90D-3B05-49C1-B630-2E86A2510F9B}" type="parTrans" cxnId="{C8493C93-D048-48B2-9DCB-34F746030F2D}">
      <dgm:prSet/>
      <dgm:spPr/>
      <dgm:t>
        <a:bodyPr/>
        <a:lstStyle/>
        <a:p>
          <a:endParaRPr lang="ru-RU"/>
        </a:p>
      </dgm:t>
    </dgm:pt>
    <dgm:pt modelId="{1CCD2DAF-1E83-44D1-A8B8-63450E9FC9A6}" type="sibTrans" cxnId="{C8493C93-D048-48B2-9DCB-34F746030F2D}">
      <dgm:prSet/>
      <dgm:spPr/>
      <dgm:t>
        <a:bodyPr/>
        <a:lstStyle/>
        <a:p>
          <a:endParaRPr lang="ru-RU"/>
        </a:p>
      </dgm:t>
    </dgm:pt>
    <dgm:pt modelId="{551B7F90-AA73-4421-8F77-A9FC12574920}" type="pres">
      <dgm:prSet presAssocID="{3FC8EACD-9ED6-4905-8A35-6B59B4BB2B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3BE6C-2FA5-4836-B5BD-D79F351C57D0}" type="pres">
      <dgm:prSet presAssocID="{AEC3DAA4-3744-48F7-8B8F-1BE247422193}" presName="parentLin" presStyleCnt="0"/>
      <dgm:spPr/>
    </dgm:pt>
    <dgm:pt modelId="{60F05E9D-924A-4117-9389-6F46BFD3D480}" type="pres">
      <dgm:prSet presAssocID="{AEC3DAA4-3744-48F7-8B8F-1BE24742219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A7617C1-17C6-48D4-A72D-F8FEAB718049}" type="pres">
      <dgm:prSet presAssocID="{AEC3DAA4-3744-48F7-8B8F-1BE247422193}" presName="parentText" presStyleLbl="node1" presStyleIdx="0" presStyleCnt="1" custScaleX="129411" custScaleY="1388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72082-70FD-4E3B-B6B9-5FD7E47AC2C6}" type="pres">
      <dgm:prSet presAssocID="{AEC3DAA4-3744-48F7-8B8F-1BE247422193}" presName="negativeSpace" presStyleCnt="0"/>
      <dgm:spPr/>
    </dgm:pt>
    <dgm:pt modelId="{1214F9E3-09B2-4F96-81D9-9EE71149FDFD}" type="pres">
      <dgm:prSet presAssocID="{AEC3DAA4-3744-48F7-8B8F-1BE247422193}" presName="childText" presStyleLbl="conFgAcc1" presStyleIdx="0" presStyleCnt="1" custScaleY="110572" custLinFactY="104605" custLinFactNeighborX="17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6DBDD-1724-4E22-9114-3EE67AC3BA8A}" type="presOf" srcId="{3FC8EACD-9ED6-4905-8A35-6B59B4BB2BD6}" destId="{551B7F90-AA73-4421-8F77-A9FC12574920}" srcOrd="0" destOrd="0" presId="urn:microsoft.com/office/officeart/2005/8/layout/list1"/>
    <dgm:cxn modelId="{16338E31-07FA-488D-A8FB-456B6148AFC2}" type="presOf" srcId="{AEC3DAA4-3744-48F7-8B8F-1BE247422193}" destId="{60F05E9D-924A-4117-9389-6F46BFD3D480}" srcOrd="0" destOrd="0" presId="urn:microsoft.com/office/officeart/2005/8/layout/list1"/>
    <dgm:cxn modelId="{0C538A26-60C5-4783-9C1E-FC6BCDC58559}" srcId="{3FC8EACD-9ED6-4905-8A35-6B59B4BB2BD6}" destId="{AEC3DAA4-3744-48F7-8B8F-1BE247422193}" srcOrd="0" destOrd="0" parTransId="{967175C1-52E8-46AC-B0BB-BEB214C32003}" sibTransId="{07E89A59-81EB-4FCF-B61F-25E12503F47C}"/>
    <dgm:cxn modelId="{BCB260AA-675E-4E58-952A-07ED8DB3657C}" type="presOf" srcId="{AEC3DAA4-3744-48F7-8B8F-1BE247422193}" destId="{BA7617C1-17C6-48D4-A72D-F8FEAB718049}" srcOrd="1" destOrd="0" presId="urn:microsoft.com/office/officeart/2005/8/layout/list1"/>
    <dgm:cxn modelId="{E8D4E579-E966-4AC5-976C-7FBADDE672E9}" type="presOf" srcId="{D7DF92AD-D7F3-47E2-8B5D-6CB6B369276C}" destId="{1214F9E3-09B2-4F96-81D9-9EE71149FDFD}" srcOrd="0" destOrd="0" presId="urn:microsoft.com/office/officeart/2005/8/layout/list1"/>
    <dgm:cxn modelId="{C8493C93-D048-48B2-9DCB-34F746030F2D}" srcId="{AEC3DAA4-3744-48F7-8B8F-1BE247422193}" destId="{D7DF92AD-D7F3-47E2-8B5D-6CB6B369276C}" srcOrd="0" destOrd="0" parTransId="{94CEC90D-3B05-49C1-B630-2E86A2510F9B}" sibTransId="{1CCD2DAF-1E83-44D1-A8B8-63450E9FC9A6}"/>
    <dgm:cxn modelId="{BD6C8A14-08E5-4DA2-B249-9E135CDEC133}" type="presParOf" srcId="{551B7F90-AA73-4421-8F77-A9FC12574920}" destId="{1373BE6C-2FA5-4836-B5BD-D79F351C57D0}" srcOrd="0" destOrd="0" presId="urn:microsoft.com/office/officeart/2005/8/layout/list1"/>
    <dgm:cxn modelId="{9DC60436-ED83-49D5-83F9-85CACF492688}" type="presParOf" srcId="{1373BE6C-2FA5-4836-B5BD-D79F351C57D0}" destId="{60F05E9D-924A-4117-9389-6F46BFD3D480}" srcOrd="0" destOrd="0" presId="urn:microsoft.com/office/officeart/2005/8/layout/list1"/>
    <dgm:cxn modelId="{B0A600ED-2087-474B-963B-A6EA0B9C76FF}" type="presParOf" srcId="{1373BE6C-2FA5-4836-B5BD-D79F351C57D0}" destId="{BA7617C1-17C6-48D4-A72D-F8FEAB718049}" srcOrd="1" destOrd="0" presId="urn:microsoft.com/office/officeart/2005/8/layout/list1"/>
    <dgm:cxn modelId="{6F5DCD5A-5CE2-4C91-9390-9C145B6477D4}" type="presParOf" srcId="{551B7F90-AA73-4421-8F77-A9FC12574920}" destId="{62272082-70FD-4E3B-B6B9-5FD7E47AC2C6}" srcOrd="1" destOrd="0" presId="urn:microsoft.com/office/officeart/2005/8/layout/list1"/>
    <dgm:cxn modelId="{E072746D-91E2-498A-BA44-2F5366C6F995}" type="presParOf" srcId="{551B7F90-AA73-4421-8F77-A9FC12574920}" destId="{1214F9E3-09B2-4F96-81D9-9EE71149FD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1C5C684-6803-4234-BB5B-16BCDF331AF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D1F2D-073D-4CAD-86CF-54C2209F14E3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2000" b="1" dirty="0" smtClean="0"/>
            <a:t>ВКЛЮЧАЮТСЯ:</a:t>
          </a:r>
          <a:endParaRPr lang="ru-RU" sz="2000" b="1" dirty="0"/>
        </a:p>
      </dgm:t>
    </dgm:pt>
    <dgm:pt modelId="{279E8F6A-4BDA-43E0-B287-8DA580478A7F}" type="parTrans" cxnId="{F28E6DD1-11C2-4F0A-9F16-1DA120B07E1A}">
      <dgm:prSet/>
      <dgm:spPr/>
      <dgm:t>
        <a:bodyPr/>
        <a:lstStyle/>
        <a:p>
          <a:pPr algn="l"/>
          <a:endParaRPr lang="ru-RU" b="1"/>
        </a:p>
      </dgm:t>
    </dgm:pt>
    <dgm:pt modelId="{B0CBC462-2E61-4042-BD46-1E5BFD6A2C20}" type="sibTrans" cxnId="{F28E6DD1-11C2-4F0A-9F16-1DA120B07E1A}">
      <dgm:prSet/>
      <dgm:spPr/>
      <dgm:t>
        <a:bodyPr/>
        <a:lstStyle/>
        <a:p>
          <a:pPr algn="l"/>
          <a:endParaRPr lang="ru-RU" b="1"/>
        </a:p>
      </dgm:t>
    </dgm:pt>
    <dgm:pt modelId="{29DED2AA-5A03-47A9-9EA9-44639C7410E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b="0" dirty="0" smtClean="0"/>
            <a:t>суммы, полученные непосредственно от пациентов за оказание им медицинских услуг, в том числе стоимость нахождения в оплачиваемых палатах</a:t>
          </a:r>
          <a:endParaRPr lang="ru-RU" sz="1100" b="0" dirty="0"/>
        </a:p>
      </dgm:t>
    </dgm:pt>
    <dgm:pt modelId="{4C614D25-FF8A-4FC6-A68F-DB4FF1A4D369}" type="parTrans" cxnId="{4FCC043A-423E-469C-A711-6CC83FB5652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b="1"/>
        </a:p>
      </dgm:t>
    </dgm:pt>
    <dgm:pt modelId="{F071AA97-5CC1-49B5-B4DA-CBAC44BB2C4F}" type="sibTrans" cxnId="{4FCC043A-423E-469C-A711-6CC83FB5652D}">
      <dgm:prSet/>
      <dgm:spPr/>
      <dgm:t>
        <a:bodyPr/>
        <a:lstStyle/>
        <a:p>
          <a:pPr algn="l"/>
          <a:endParaRPr lang="ru-RU" b="1"/>
        </a:p>
      </dgm:t>
    </dgm:pt>
    <dgm:pt modelId="{D1EC0710-B04A-4E69-9CE8-0CD3CB5B2683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b="0" dirty="0" smtClean="0"/>
            <a:t>медицинские услуги, оказанные по полисам добровольного медицинского страхования</a:t>
          </a:r>
          <a:endParaRPr lang="ru-RU" sz="1100" b="0" dirty="0"/>
        </a:p>
      </dgm:t>
    </dgm:pt>
    <dgm:pt modelId="{F8E6834A-542F-47EF-AC30-B9C4519A6763}" type="parTrans" cxnId="{94D5D8A5-0EE7-44DC-8457-2673B3C3D50F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b="1"/>
        </a:p>
      </dgm:t>
    </dgm:pt>
    <dgm:pt modelId="{1873ACFB-A457-44C3-985C-64BC1C980503}" type="sibTrans" cxnId="{94D5D8A5-0EE7-44DC-8457-2673B3C3D50F}">
      <dgm:prSet/>
      <dgm:spPr/>
      <dgm:t>
        <a:bodyPr/>
        <a:lstStyle/>
        <a:p>
          <a:pPr algn="l"/>
          <a:endParaRPr lang="ru-RU" b="1"/>
        </a:p>
      </dgm:t>
    </dgm:pt>
    <dgm:pt modelId="{FB05FC1C-780B-4F12-B35D-85AAD44545BF}" type="pres">
      <dgm:prSet presAssocID="{61C5C684-6803-4234-BB5B-16BCDF331A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DF124B-10C0-464A-A7B1-E3DC917D77A1}" type="pres">
      <dgm:prSet presAssocID="{85CD1F2D-073D-4CAD-86CF-54C2209F14E3}" presName="root" presStyleCnt="0"/>
      <dgm:spPr/>
    </dgm:pt>
    <dgm:pt modelId="{0C118049-4531-4C46-A24E-B518E85A438F}" type="pres">
      <dgm:prSet presAssocID="{85CD1F2D-073D-4CAD-86CF-54C2209F14E3}" presName="rootComposite" presStyleCnt="0"/>
      <dgm:spPr/>
    </dgm:pt>
    <dgm:pt modelId="{BA2C45EC-F10C-4A03-8422-73F6BFB167CA}" type="pres">
      <dgm:prSet presAssocID="{85CD1F2D-073D-4CAD-86CF-54C2209F14E3}" presName="rootText" presStyleLbl="node1" presStyleIdx="0" presStyleCnt="1" custScaleX="1429445"/>
      <dgm:spPr/>
      <dgm:t>
        <a:bodyPr/>
        <a:lstStyle/>
        <a:p>
          <a:endParaRPr lang="ru-RU"/>
        </a:p>
      </dgm:t>
    </dgm:pt>
    <dgm:pt modelId="{184E4064-C05D-4C34-A660-6B2ACD401E3A}" type="pres">
      <dgm:prSet presAssocID="{85CD1F2D-073D-4CAD-86CF-54C2209F14E3}" presName="rootConnector" presStyleLbl="node1" presStyleIdx="0" presStyleCnt="1"/>
      <dgm:spPr/>
      <dgm:t>
        <a:bodyPr/>
        <a:lstStyle/>
        <a:p>
          <a:endParaRPr lang="ru-RU"/>
        </a:p>
      </dgm:t>
    </dgm:pt>
    <dgm:pt modelId="{B7D3E8C9-4AF9-4F82-A9F4-A63C5A3039E7}" type="pres">
      <dgm:prSet presAssocID="{85CD1F2D-073D-4CAD-86CF-54C2209F14E3}" presName="childShape" presStyleCnt="0"/>
      <dgm:spPr/>
    </dgm:pt>
    <dgm:pt modelId="{DC22FCE6-E6C6-4F33-8155-7170D0E2F6D1}" type="pres">
      <dgm:prSet presAssocID="{4C614D25-FF8A-4FC6-A68F-DB4FF1A4D36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859E182-32A4-4314-8C54-C6FEC806F6C6}" type="pres">
      <dgm:prSet presAssocID="{29DED2AA-5A03-47A9-9EA9-44639C7410E1}" presName="childText" presStyleLbl="bgAcc1" presStyleIdx="0" presStyleCnt="2" custScaleX="142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68204-B85A-461E-BE4F-3BE6F89C8E0C}" type="pres">
      <dgm:prSet presAssocID="{F8E6834A-542F-47EF-AC30-B9C4519A676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41346E5-AF94-4915-A84A-77538F36600F}" type="pres">
      <dgm:prSet presAssocID="{D1EC0710-B04A-4E69-9CE8-0CD3CB5B2683}" presName="childText" presStyleLbl="bgAcc1" presStyleIdx="1" presStyleCnt="2" custScaleX="1429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57226-0BCF-47C2-AA8D-B9C03AF884B8}" type="presOf" srcId="{85CD1F2D-073D-4CAD-86CF-54C2209F14E3}" destId="{184E4064-C05D-4C34-A660-6B2ACD401E3A}" srcOrd="1" destOrd="0" presId="urn:microsoft.com/office/officeart/2005/8/layout/hierarchy3"/>
    <dgm:cxn modelId="{BD4EDBB1-E057-4A28-8292-A3028F8D0971}" type="presOf" srcId="{61C5C684-6803-4234-BB5B-16BCDF331AF6}" destId="{FB05FC1C-780B-4F12-B35D-85AAD44545BF}" srcOrd="0" destOrd="0" presId="urn:microsoft.com/office/officeart/2005/8/layout/hierarchy3"/>
    <dgm:cxn modelId="{94D5D8A5-0EE7-44DC-8457-2673B3C3D50F}" srcId="{85CD1F2D-073D-4CAD-86CF-54C2209F14E3}" destId="{D1EC0710-B04A-4E69-9CE8-0CD3CB5B2683}" srcOrd="1" destOrd="0" parTransId="{F8E6834A-542F-47EF-AC30-B9C4519A6763}" sibTransId="{1873ACFB-A457-44C3-985C-64BC1C980503}"/>
    <dgm:cxn modelId="{BB3C8E83-0555-4D3C-B275-C466FCA81BA2}" type="presOf" srcId="{85CD1F2D-073D-4CAD-86CF-54C2209F14E3}" destId="{BA2C45EC-F10C-4A03-8422-73F6BFB167CA}" srcOrd="0" destOrd="0" presId="urn:microsoft.com/office/officeart/2005/8/layout/hierarchy3"/>
    <dgm:cxn modelId="{CE8792A3-681A-400C-A06B-D212524AD39F}" type="presOf" srcId="{4C614D25-FF8A-4FC6-A68F-DB4FF1A4D369}" destId="{DC22FCE6-E6C6-4F33-8155-7170D0E2F6D1}" srcOrd="0" destOrd="0" presId="urn:microsoft.com/office/officeart/2005/8/layout/hierarchy3"/>
    <dgm:cxn modelId="{FD27D928-E916-468B-968A-12DAC650D0F1}" type="presOf" srcId="{29DED2AA-5A03-47A9-9EA9-44639C7410E1}" destId="{C859E182-32A4-4314-8C54-C6FEC806F6C6}" srcOrd="0" destOrd="0" presId="urn:microsoft.com/office/officeart/2005/8/layout/hierarchy3"/>
    <dgm:cxn modelId="{4FCC043A-423E-469C-A711-6CC83FB5652D}" srcId="{85CD1F2D-073D-4CAD-86CF-54C2209F14E3}" destId="{29DED2AA-5A03-47A9-9EA9-44639C7410E1}" srcOrd="0" destOrd="0" parTransId="{4C614D25-FF8A-4FC6-A68F-DB4FF1A4D369}" sibTransId="{F071AA97-5CC1-49B5-B4DA-CBAC44BB2C4F}"/>
    <dgm:cxn modelId="{EAF37D0F-7F14-4676-BAE9-111E4ADF147D}" type="presOf" srcId="{F8E6834A-542F-47EF-AC30-B9C4519A6763}" destId="{A7768204-B85A-461E-BE4F-3BE6F89C8E0C}" srcOrd="0" destOrd="0" presId="urn:microsoft.com/office/officeart/2005/8/layout/hierarchy3"/>
    <dgm:cxn modelId="{7FD4F3DB-27FA-4C16-A094-C1D84F37EE71}" type="presOf" srcId="{D1EC0710-B04A-4E69-9CE8-0CD3CB5B2683}" destId="{041346E5-AF94-4915-A84A-77538F36600F}" srcOrd="0" destOrd="0" presId="urn:microsoft.com/office/officeart/2005/8/layout/hierarchy3"/>
    <dgm:cxn modelId="{F28E6DD1-11C2-4F0A-9F16-1DA120B07E1A}" srcId="{61C5C684-6803-4234-BB5B-16BCDF331AF6}" destId="{85CD1F2D-073D-4CAD-86CF-54C2209F14E3}" srcOrd="0" destOrd="0" parTransId="{279E8F6A-4BDA-43E0-B287-8DA580478A7F}" sibTransId="{B0CBC462-2E61-4042-BD46-1E5BFD6A2C20}"/>
    <dgm:cxn modelId="{DE03EE37-68A9-419C-AFBB-8A888E18C396}" type="presParOf" srcId="{FB05FC1C-780B-4F12-B35D-85AAD44545BF}" destId="{9ADF124B-10C0-464A-A7B1-E3DC917D77A1}" srcOrd="0" destOrd="0" presId="urn:microsoft.com/office/officeart/2005/8/layout/hierarchy3"/>
    <dgm:cxn modelId="{EE2B22F5-ADC7-41F7-8650-E790473283BA}" type="presParOf" srcId="{9ADF124B-10C0-464A-A7B1-E3DC917D77A1}" destId="{0C118049-4531-4C46-A24E-B518E85A438F}" srcOrd="0" destOrd="0" presId="urn:microsoft.com/office/officeart/2005/8/layout/hierarchy3"/>
    <dgm:cxn modelId="{9C5AB4ED-BB2D-4A4D-A646-9DDE8F389257}" type="presParOf" srcId="{0C118049-4531-4C46-A24E-B518E85A438F}" destId="{BA2C45EC-F10C-4A03-8422-73F6BFB167CA}" srcOrd="0" destOrd="0" presId="urn:microsoft.com/office/officeart/2005/8/layout/hierarchy3"/>
    <dgm:cxn modelId="{DDEEAF4E-E564-434B-8834-5544742C0215}" type="presParOf" srcId="{0C118049-4531-4C46-A24E-B518E85A438F}" destId="{184E4064-C05D-4C34-A660-6B2ACD401E3A}" srcOrd="1" destOrd="0" presId="urn:microsoft.com/office/officeart/2005/8/layout/hierarchy3"/>
    <dgm:cxn modelId="{DC4CFB35-EBA1-4576-ADC1-010141CB2836}" type="presParOf" srcId="{9ADF124B-10C0-464A-A7B1-E3DC917D77A1}" destId="{B7D3E8C9-4AF9-4F82-A9F4-A63C5A3039E7}" srcOrd="1" destOrd="0" presId="urn:microsoft.com/office/officeart/2005/8/layout/hierarchy3"/>
    <dgm:cxn modelId="{30883898-2CAC-42A3-B6B5-FE37116F7DA4}" type="presParOf" srcId="{B7D3E8C9-4AF9-4F82-A9F4-A63C5A3039E7}" destId="{DC22FCE6-E6C6-4F33-8155-7170D0E2F6D1}" srcOrd="0" destOrd="0" presId="urn:microsoft.com/office/officeart/2005/8/layout/hierarchy3"/>
    <dgm:cxn modelId="{EB946E43-3AC5-433B-92C3-159D7EEEC575}" type="presParOf" srcId="{B7D3E8C9-4AF9-4F82-A9F4-A63C5A3039E7}" destId="{C859E182-32A4-4314-8C54-C6FEC806F6C6}" srcOrd="1" destOrd="0" presId="urn:microsoft.com/office/officeart/2005/8/layout/hierarchy3"/>
    <dgm:cxn modelId="{6281DCA1-C8FD-48E1-945F-7B22F44AEB14}" type="presParOf" srcId="{B7D3E8C9-4AF9-4F82-A9F4-A63C5A3039E7}" destId="{A7768204-B85A-461E-BE4F-3BE6F89C8E0C}" srcOrd="2" destOrd="0" presId="urn:microsoft.com/office/officeart/2005/8/layout/hierarchy3"/>
    <dgm:cxn modelId="{26A4B299-7966-46BF-9D17-ADE1EC49701E}" type="presParOf" srcId="{B7D3E8C9-4AF9-4F82-A9F4-A63C5A3039E7}" destId="{041346E5-AF94-4915-A84A-77538F36600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7489F32-1F8F-4758-B54D-06CCCC47ADC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50CD2-7591-45D9-8E19-DCEAEDDD1DD6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2000" b="1" dirty="0" smtClean="0"/>
            <a:t>НЕ ВКЛЮЧАЮТСЯ:</a:t>
          </a:r>
          <a:endParaRPr lang="ru-RU" sz="2000" b="1" dirty="0"/>
        </a:p>
      </dgm:t>
    </dgm:pt>
    <dgm:pt modelId="{7B0EE677-6C89-4152-A563-E9C9D802759D}" type="parTrans" cxnId="{0E03C46D-651F-4382-9F06-355F83533F0A}">
      <dgm:prSet/>
      <dgm:spPr/>
      <dgm:t>
        <a:bodyPr/>
        <a:lstStyle/>
        <a:p>
          <a:pPr algn="l"/>
          <a:endParaRPr lang="ru-RU"/>
        </a:p>
      </dgm:t>
    </dgm:pt>
    <dgm:pt modelId="{DE37AE72-18CA-41D3-9A5B-A7A5C9D488BA}" type="sibTrans" cxnId="{0E03C46D-651F-4382-9F06-355F83533F0A}">
      <dgm:prSet/>
      <dgm:spPr/>
      <dgm:t>
        <a:bodyPr/>
        <a:lstStyle/>
        <a:p>
          <a:pPr algn="l"/>
          <a:endParaRPr lang="ru-RU"/>
        </a:p>
      </dgm:t>
    </dgm:pt>
    <dgm:pt modelId="{87F41996-EB9E-4566-BB4D-36800CC75B4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суммы, полученные по полисам обязательного медицинского страхования за медицинские услуги</a:t>
          </a:r>
          <a:endParaRPr lang="ru-RU" sz="1050" dirty="0"/>
        </a:p>
      </dgm:t>
    </dgm:pt>
    <dgm:pt modelId="{A4B5833B-9682-445A-9FD0-B92009487C81}" type="parTrans" cxnId="{436F6D71-4F35-4C13-B797-3905FA5E7C5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064365D-B0FC-4C54-845E-B5DD8C6C5C01}" type="sibTrans" cxnId="{436F6D71-4F35-4C13-B797-3905FA5E7C50}">
      <dgm:prSet/>
      <dgm:spPr/>
      <dgm:t>
        <a:bodyPr/>
        <a:lstStyle/>
        <a:p>
          <a:pPr algn="l"/>
          <a:endParaRPr lang="ru-RU"/>
        </a:p>
      </dgm:t>
    </dgm:pt>
    <dgm:pt modelId="{F8386E70-E0A1-4E9D-95AB-155D33B87A5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плата за питание работников больниц и других лечебных учреждений</a:t>
          </a:r>
          <a:endParaRPr lang="ru-RU" sz="1050" dirty="0"/>
        </a:p>
      </dgm:t>
    </dgm:pt>
    <dgm:pt modelId="{087D57CE-FCBD-487E-A14F-7DD9B93292D4}" type="parTrans" cxnId="{0C89E166-C1C5-4277-BC38-14B7BBE722A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5D0ADD86-C842-4355-B654-07F8087D10F8}" type="sibTrans" cxnId="{0C89E166-C1C5-4277-BC38-14B7BBE722AE}">
      <dgm:prSet/>
      <dgm:spPr/>
      <dgm:t>
        <a:bodyPr/>
        <a:lstStyle/>
        <a:p>
          <a:pPr algn="l"/>
          <a:endParaRPr lang="ru-RU"/>
        </a:p>
      </dgm:t>
    </dgm:pt>
    <dgm:pt modelId="{7C5ECADB-8CC8-4A41-B43A-56CC286EEEA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суммы, полученные медицинскими учреждениями (женская консультация, роддом) из Федерального фонда социального страхования за медицинские услуги, оказанные беременным женщинам, по родовому сертификату</a:t>
          </a:r>
          <a:endParaRPr lang="ru-RU" sz="1050" dirty="0"/>
        </a:p>
      </dgm:t>
    </dgm:pt>
    <dgm:pt modelId="{AC5F81F9-673D-4B43-8577-C827B57C61F7}" type="parTrans" cxnId="{BB947EBA-B3B3-4E74-9901-9174ED3BA244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93264E37-759D-4AE8-A523-A9623B87F0DB}" type="sibTrans" cxnId="{BB947EBA-B3B3-4E74-9901-9174ED3BA244}">
      <dgm:prSet/>
      <dgm:spPr/>
      <dgm:t>
        <a:bodyPr/>
        <a:lstStyle/>
        <a:p>
          <a:pPr algn="l"/>
          <a:endParaRPr lang="ru-RU"/>
        </a:p>
      </dgm:t>
    </dgm:pt>
    <dgm:pt modelId="{11CDF963-DA4F-4AD0-BBF4-7D5179A63223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продажа населению лекарственных препаратов и средств медицинской техники</a:t>
          </a:r>
          <a:endParaRPr lang="ru-RU" sz="1050" dirty="0"/>
        </a:p>
      </dgm:t>
    </dgm:pt>
    <dgm:pt modelId="{68D5D42B-9A9C-4E75-94FE-704545E9584F}" type="parTrans" cxnId="{0347E326-C82C-4FBA-8448-258498F82C42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69C73AA-A303-4896-AEAE-9DD4000FE7F6}" type="sibTrans" cxnId="{0347E326-C82C-4FBA-8448-258498F82C42}">
      <dgm:prSet/>
      <dgm:spPr/>
      <dgm:t>
        <a:bodyPr/>
        <a:lstStyle/>
        <a:p>
          <a:pPr algn="l"/>
          <a:endParaRPr lang="ru-RU"/>
        </a:p>
      </dgm:t>
    </dgm:pt>
    <dgm:pt modelId="{4E1C58E4-BB41-4A10-9809-0853944A83C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средства, полученные от юридических лиц и индивидуальных предпринимателей, за оказанные их работникам медицинские услуги, являющиеся обязательными для работников организаций (например, </a:t>
          </a:r>
          <a:r>
            <a:rPr lang="ru-RU" sz="1050" dirty="0" err="1" smtClean="0"/>
            <a:t>предрейсовые</a:t>
          </a:r>
          <a:r>
            <a:rPr lang="ru-RU" sz="1050" dirty="0" smtClean="0"/>
            <a:t> медицинские осмотры водителей транспортных средств)</a:t>
          </a:r>
          <a:endParaRPr lang="ru-RU" sz="1050" dirty="0"/>
        </a:p>
      </dgm:t>
    </dgm:pt>
    <dgm:pt modelId="{9EA92DCE-F2A1-4241-970B-B94A7D3860C6}" type="parTrans" cxnId="{2553928D-E434-48FF-86C7-6EAE1D50029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177C9FB-76B6-461B-94E3-29AB7D1B06EE}" type="sibTrans" cxnId="{2553928D-E434-48FF-86C7-6EAE1D50029E}">
      <dgm:prSet/>
      <dgm:spPr/>
      <dgm:t>
        <a:bodyPr/>
        <a:lstStyle/>
        <a:p>
          <a:pPr algn="l"/>
          <a:endParaRPr lang="ru-RU"/>
        </a:p>
      </dgm:t>
    </dgm:pt>
    <dgm:pt modelId="{C02C1A2E-673E-4E58-8956-0A339DECE2A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суммы материальной помощи, оказанной благотворительными организациями (добровольными фондами), по оплате медицинских услуг</a:t>
          </a:r>
          <a:endParaRPr lang="ru-RU" sz="1050" dirty="0"/>
        </a:p>
      </dgm:t>
    </dgm:pt>
    <dgm:pt modelId="{262A54F9-AE8B-4E05-8060-53D5122C85FF}" type="parTrans" cxnId="{EA31F98D-F44F-4AF2-9F61-07B31879153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9D73F087-0F8B-4310-963F-ECFD67D4B666}" type="sibTrans" cxnId="{EA31F98D-F44F-4AF2-9F61-07B318791530}">
      <dgm:prSet/>
      <dgm:spPr/>
      <dgm:t>
        <a:bodyPr/>
        <a:lstStyle/>
        <a:p>
          <a:pPr algn="l"/>
          <a:endParaRPr lang="ru-RU"/>
        </a:p>
      </dgm:t>
    </dgm:pt>
    <dgm:pt modelId="{5BE99DD5-7320-470D-BE87-4D7D2D0B4817}" type="pres">
      <dgm:prSet presAssocID="{87489F32-1F8F-4758-B54D-06CCCC47AD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1387ED-C17D-4041-811D-F46DD776F3BB}" type="pres">
      <dgm:prSet presAssocID="{8D550CD2-7591-45D9-8E19-DCEAEDDD1DD6}" presName="root" presStyleCnt="0"/>
      <dgm:spPr/>
    </dgm:pt>
    <dgm:pt modelId="{12C4D157-FEBF-4A98-9A21-B7575E17C904}" type="pres">
      <dgm:prSet presAssocID="{8D550CD2-7591-45D9-8E19-DCEAEDDD1DD6}" presName="rootComposite" presStyleCnt="0"/>
      <dgm:spPr/>
    </dgm:pt>
    <dgm:pt modelId="{49873F7A-DF22-414A-AD4C-57E67861DBA6}" type="pres">
      <dgm:prSet presAssocID="{8D550CD2-7591-45D9-8E19-DCEAEDDD1DD6}" presName="rootText" presStyleLbl="node1" presStyleIdx="0" presStyleCnt="1" custScaleX="1369900"/>
      <dgm:spPr/>
      <dgm:t>
        <a:bodyPr/>
        <a:lstStyle/>
        <a:p>
          <a:endParaRPr lang="ru-RU"/>
        </a:p>
      </dgm:t>
    </dgm:pt>
    <dgm:pt modelId="{C6F1619E-AB75-4CC3-A5F1-A37E391F86F0}" type="pres">
      <dgm:prSet presAssocID="{8D550CD2-7591-45D9-8E19-DCEAEDDD1DD6}" presName="rootConnector" presStyleLbl="node1" presStyleIdx="0" presStyleCnt="1"/>
      <dgm:spPr/>
      <dgm:t>
        <a:bodyPr/>
        <a:lstStyle/>
        <a:p>
          <a:endParaRPr lang="ru-RU"/>
        </a:p>
      </dgm:t>
    </dgm:pt>
    <dgm:pt modelId="{49B31A7C-D968-4587-8BCA-004A3096E95E}" type="pres">
      <dgm:prSet presAssocID="{8D550CD2-7591-45D9-8E19-DCEAEDDD1DD6}" presName="childShape" presStyleCnt="0"/>
      <dgm:spPr/>
    </dgm:pt>
    <dgm:pt modelId="{119D018C-E307-445B-9798-3D79030C0F9A}" type="pres">
      <dgm:prSet presAssocID="{A4B5833B-9682-445A-9FD0-B92009487C8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DB59513B-B5F2-4FA7-9A84-065EC8580A00}" type="pres">
      <dgm:prSet presAssocID="{87F41996-EB9E-4566-BB4D-36800CC75B4A}" presName="childText" presStyleLbl="bgAcc1" presStyleIdx="0" presStyleCnt="6" custScaleX="137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AAF46-BC0F-4ACF-A351-EE0B50D2C89A}" type="pres">
      <dgm:prSet presAssocID="{087D57CE-FCBD-487E-A14F-7DD9B93292D4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E79DE95-16D3-46B8-B76A-C436FE9F438A}" type="pres">
      <dgm:prSet presAssocID="{F8386E70-E0A1-4E9D-95AB-155D33B87A59}" presName="childText" presStyleLbl="bgAcc1" presStyleIdx="1" presStyleCnt="6" custScaleX="137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B9C5F-1629-48AE-AC90-CC3DA0344E2D}" type="pres">
      <dgm:prSet presAssocID="{AC5F81F9-673D-4B43-8577-C827B57C61F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8E17D1A-B7D5-4E99-A8C6-DFEA25869788}" type="pres">
      <dgm:prSet presAssocID="{7C5ECADB-8CC8-4A41-B43A-56CC286EEEA8}" presName="childText" presStyleLbl="bgAcc1" presStyleIdx="2" presStyleCnt="6" custScaleX="137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A0E77-699F-427D-9083-E738718EBB1B}" type="pres">
      <dgm:prSet presAssocID="{68D5D42B-9A9C-4E75-94FE-704545E9584F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141B6F9-5D22-4C12-9F10-274901F310B9}" type="pres">
      <dgm:prSet presAssocID="{11CDF963-DA4F-4AD0-BBF4-7D5179A63223}" presName="childText" presStyleLbl="bgAcc1" presStyleIdx="3" presStyleCnt="6" custScaleX="137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6411C-5DCF-4B76-9E00-9A24A0725D67}" type="pres">
      <dgm:prSet presAssocID="{9EA92DCE-F2A1-4241-970B-B94A7D3860C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9BA1316A-E945-4A0A-85F1-3ADC224BB0B5}" type="pres">
      <dgm:prSet presAssocID="{4E1C58E4-BB41-4A10-9809-0853944A83C5}" presName="childText" presStyleLbl="bgAcc1" presStyleIdx="4" presStyleCnt="6" custScaleX="137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BF861-F430-4DB7-9311-3AA435D298CD}" type="pres">
      <dgm:prSet presAssocID="{262A54F9-AE8B-4E05-8060-53D5122C85F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AB49E53-3761-4DED-9007-F16EB0D820ED}" type="pres">
      <dgm:prSet presAssocID="{C02C1A2E-673E-4E58-8956-0A339DECE2AB}" presName="childText" presStyleLbl="bgAcc1" presStyleIdx="5" presStyleCnt="6" custScaleX="137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3C46D-651F-4382-9F06-355F83533F0A}" srcId="{87489F32-1F8F-4758-B54D-06CCCC47ADCE}" destId="{8D550CD2-7591-45D9-8E19-DCEAEDDD1DD6}" srcOrd="0" destOrd="0" parTransId="{7B0EE677-6C89-4152-A563-E9C9D802759D}" sibTransId="{DE37AE72-18CA-41D3-9A5B-A7A5C9D488BA}"/>
    <dgm:cxn modelId="{6EAAB1AC-D5AC-4DA9-B03F-962D8A4DA712}" type="presOf" srcId="{68D5D42B-9A9C-4E75-94FE-704545E9584F}" destId="{378A0E77-699F-427D-9083-E738718EBB1B}" srcOrd="0" destOrd="0" presId="urn:microsoft.com/office/officeart/2005/8/layout/hierarchy3"/>
    <dgm:cxn modelId="{234863EF-228A-4C25-88CF-267A58B825F0}" type="presOf" srcId="{A4B5833B-9682-445A-9FD0-B92009487C81}" destId="{119D018C-E307-445B-9798-3D79030C0F9A}" srcOrd="0" destOrd="0" presId="urn:microsoft.com/office/officeart/2005/8/layout/hierarchy3"/>
    <dgm:cxn modelId="{663205CA-2B15-4543-96FF-8F1B1B0DD174}" type="presOf" srcId="{087D57CE-FCBD-487E-A14F-7DD9B93292D4}" destId="{B64AAF46-BC0F-4ACF-A351-EE0B50D2C89A}" srcOrd="0" destOrd="0" presId="urn:microsoft.com/office/officeart/2005/8/layout/hierarchy3"/>
    <dgm:cxn modelId="{F9F443FF-265B-43E1-900F-B291BE807D3E}" type="presOf" srcId="{11CDF963-DA4F-4AD0-BBF4-7D5179A63223}" destId="{E141B6F9-5D22-4C12-9F10-274901F310B9}" srcOrd="0" destOrd="0" presId="urn:microsoft.com/office/officeart/2005/8/layout/hierarchy3"/>
    <dgm:cxn modelId="{618AD996-F640-4083-92CA-05DF93BF2953}" type="presOf" srcId="{87489F32-1F8F-4758-B54D-06CCCC47ADCE}" destId="{5BE99DD5-7320-470D-BE87-4D7D2D0B4817}" srcOrd="0" destOrd="0" presId="urn:microsoft.com/office/officeart/2005/8/layout/hierarchy3"/>
    <dgm:cxn modelId="{28D668F0-94CC-4C1B-86DC-B68058647D01}" type="presOf" srcId="{7C5ECADB-8CC8-4A41-B43A-56CC286EEEA8}" destId="{58E17D1A-B7D5-4E99-A8C6-DFEA25869788}" srcOrd="0" destOrd="0" presId="urn:microsoft.com/office/officeart/2005/8/layout/hierarchy3"/>
    <dgm:cxn modelId="{880DD331-9B15-4197-99F7-CB028CC84F45}" type="presOf" srcId="{AC5F81F9-673D-4B43-8577-C827B57C61F7}" destId="{695B9C5F-1629-48AE-AC90-CC3DA0344E2D}" srcOrd="0" destOrd="0" presId="urn:microsoft.com/office/officeart/2005/8/layout/hierarchy3"/>
    <dgm:cxn modelId="{92D46D76-D843-4D53-AF03-BC3FCCBE3EA2}" type="presOf" srcId="{9EA92DCE-F2A1-4241-970B-B94A7D3860C6}" destId="{D0D6411C-5DCF-4B76-9E00-9A24A0725D67}" srcOrd="0" destOrd="0" presId="urn:microsoft.com/office/officeart/2005/8/layout/hierarchy3"/>
    <dgm:cxn modelId="{2553928D-E434-48FF-86C7-6EAE1D50029E}" srcId="{8D550CD2-7591-45D9-8E19-DCEAEDDD1DD6}" destId="{4E1C58E4-BB41-4A10-9809-0853944A83C5}" srcOrd="4" destOrd="0" parTransId="{9EA92DCE-F2A1-4241-970B-B94A7D3860C6}" sibTransId="{D177C9FB-76B6-461B-94E3-29AB7D1B06EE}"/>
    <dgm:cxn modelId="{A780DFA7-9B99-462F-9E99-4C7F0FD98ECB}" type="presOf" srcId="{87F41996-EB9E-4566-BB4D-36800CC75B4A}" destId="{DB59513B-B5F2-4FA7-9A84-065EC8580A00}" srcOrd="0" destOrd="0" presId="urn:microsoft.com/office/officeart/2005/8/layout/hierarchy3"/>
    <dgm:cxn modelId="{0347E326-C82C-4FBA-8448-258498F82C42}" srcId="{8D550CD2-7591-45D9-8E19-DCEAEDDD1DD6}" destId="{11CDF963-DA4F-4AD0-BBF4-7D5179A63223}" srcOrd="3" destOrd="0" parTransId="{68D5D42B-9A9C-4E75-94FE-704545E9584F}" sibTransId="{C69C73AA-A303-4896-AEAE-9DD4000FE7F6}"/>
    <dgm:cxn modelId="{1B861E3A-DBB5-4599-81C9-4892FEC58D73}" type="presOf" srcId="{8D550CD2-7591-45D9-8E19-DCEAEDDD1DD6}" destId="{49873F7A-DF22-414A-AD4C-57E67861DBA6}" srcOrd="0" destOrd="0" presId="urn:microsoft.com/office/officeart/2005/8/layout/hierarchy3"/>
    <dgm:cxn modelId="{436F6D71-4F35-4C13-B797-3905FA5E7C50}" srcId="{8D550CD2-7591-45D9-8E19-DCEAEDDD1DD6}" destId="{87F41996-EB9E-4566-BB4D-36800CC75B4A}" srcOrd="0" destOrd="0" parTransId="{A4B5833B-9682-445A-9FD0-B92009487C81}" sibTransId="{0064365D-B0FC-4C54-845E-B5DD8C6C5C01}"/>
    <dgm:cxn modelId="{0C89E166-C1C5-4277-BC38-14B7BBE722AE}" srcId="{8D550CD2-7591-45D9-8E19-DCEAEDDD1DD6}" destId="{F8386E70-E0A1-4E9D-95AB-155D33B87A59}" srcOrd="1" destOrd="0" parTransId="{087D57CE-FCBD-487E-A14F-7DD9B93292D4}" sibTransId="{5D0ADD86-C842-4355-B654-07F8087D10F8}"/>
    <dgm:cxn modelId="{BB947EBA-B3B3-4E74-9901-9174ED3BA244}" srcId="{8D550CD2-7591-45D9-8E19-DCEAEDDD1DD6}" destId="{7C5ECADB-8CC8-4A41-B43A-56CC286EEEA8}" srcOrd="2" destOrd="0" parTransId="{AC5F81F9-673D-4B43-8577-C827B57C61F7}" sibTransId="{93264E37-759D-4AE8-A523-A9623B87F0DB}"/>
    <dgm:cxn modelId="{F09D874D-E1D8-40D4-823A-41ECC98A96E5}" type="presOf" srcId="{262A54F9-AE8B-4E05-8060-53D5122C85FF}" destId="{F71BF861-F430-4DB7-9311-3AA435D298CD}" srcOrd="0" destOrd="0" presId="urn:microsoft.com/office/officeart/2005/8/layout/hierarchy3"/>
    <dgm:cxn modelId="{C1601BD0-7392-41BB-B03A-6936F2B9491A}" type="presOf" srcId="{4E1C58E4-BB41-4A10-9809-0853944A83C5}" destId="{9BA1316A-E945-4A0A-85F1-3ADC224BB0B5}" srcOrd="0" destOrd="0" presId="urn:microsoft.com/office/officeart/2005/8/layout/hierarchy3"/>
    <dgm:cxn modelId="{DCBE4CC0-7D3D-4853-AE6A-BBFB9282B286}" type="presOf" srcId="{8D550CD2-7591-45D9-8E19-DCEAEDDD1DD6}" destId="{C6F1619E-AB75-4CC3-A5F1-A37E391F86F0}" srcOrd="1" destOrd="0" presId="urn:microsoft.com/office/officeart/2005/8/layout/hierarchy3"/>
    <dgm:cxn modelId="{EA31F98D-F44F-4AF2-9F61-07B318791530}" srcId="{8D550CD2-7591-45D9-8E19-DCEAEDDD1DD6}" destId="{C02C1A2E-673E-4E58-8956-0A339DECE2AB}" srcOrd="5" destOrd="0" parTransId="{262A54F9-AE8B-4E05-8060-53D5122C85FF}" sibTransId="{9D73F087-0F8B-4310-963F-ECFD67D4B666}"/>
    <dgm:cxn modelId="{E5389D6B-9AAA-4CCC-A04F-FFD5C2B9E4EC}" type="presOf" srcId="{F8386E70-E0A1-4E9D-95AB-155D33B87A59}" destId="{DE79DE95-16D3-46B8-B76A-C436FE9F438A}" srcOrd="0" destOrd="0" presId="urn:microsoft.com/office/officeart/2005/8/layout/hierarchy3"/>
    <dgm:cxn modelId="{663D1761-812C-40BB-BE21-158FECFDE4CF}" type="presOf" srcId="{C02C1A2E-673E-4E58-8956-0A339DECE2AB}" destId="{4AB49E53-3761-4DED-9007-F16EB0D820ED}" srcOrd="0" destOrd="0" presId="urn:microsoft.com/office/officeart/2005/8/layout/hierarchy3"/>
    <dgm:cxn modelId="{5FFE4B62-FA8A-4220-9F44-7A403D71C524}" type="presParOf" srcId="{5BE99DD5-7320-470D-BE87-4D7D2D0B4817}" destId="{811387ED-C17D-4041-811D-F46DD776F3BB}" srcOrd="0" destOrd="0" presId="urn:microsoft.com/office/officeart/2005/8/layout/hierarchy3"/>
    <dgm:cxn modelId="{CFA6920F-8579-43B5-A740-11D92352A8C9}" type="presParOf" srcId="{811387ED-C17D-4041-811D-F46DD776F3BB}" destId="{12C4D157-FEBF-4A98-9A21-B7575E17C904}" srcOrd="0" destOrd="0" presId="urn:microsoft.com/office/officeart/2005/8/layout/hierarchy3"/>
    <dgm:cxn modelId="{449DDCAA-216A-487D-B89B-2FA22FAB65E8}" type="presParOf" srcId="{12C4D157-FEBF-4A98-9A21-B7575E17C904}" destId="{49873F7A-DF22-414A-AD4C-57E67861DBA6}" srcOrd="0" destOrd="0" presId="urn:microsoft.com/office/officeart/2005/8/layout/hierarchy3"/>
    <dgm:cxn modelId="{BD4BDBE0-625B-459E-8F09-89163326AC46}" type="presParOf" srcId="{12C4D157-FEBF-4A98-9A21-B7575E17C904}" destId="{C6F1619E-AB75-4CC3-A5F1-A37E391F86F0}" srcOrd="1" destOrd="0" presId="urn:microsoft.com/office/officeart/2005/8/layout/hierarchy3"/>
    <dgm:cxn modelId="{2F782534-6650-4B43-82AE-02F02F668EBD}" type="presParOf" srcId="{811387ED-C17D-4041-811D-F46DD776F3BB}" destId="{49B31A7C-D968-4587-8BCA-004A3096E95E}" srcOrd="1" destOrd="0" presId="urn:microsoft.com/office/officeart/2005/8/layout/hierarchy3"/>
    <dgm:cxn modelId="{7A27DF82-A91B-4868-99A6-5FFBE754004B}" type="presParOf" srcId="{49B31A7C-D968-4587-8BCA-004A3096E95E}" destId="{119D018C-E307-445B-9798-3D79030C0F9A}" srcOrd="0" destOrd="0" presId="urn:microsoft.com/office/officeart/2005/8/layout/hierarchy3"/>
    <dgm:cxn modelId="{2E9DF095-8540-4FEE-BF58-5CD3182E8457}" type="presParOf" srcId="{49B31A7C-D968-4587-8BCA-004A3096E95E}" destId="{DB59513B-B5F2-4FA7-9A84-065EC8580A00}" srcOrd="1" destOrd="0" presId="urn:microsoft.com/office/officeart/2005/8/layout/hierarchy3"/>
    <dgm:cxn modelId="{9F9F2190-4447-4E9C-AA3E-FC48399EE79E}" type="presParOf" srcId="{49B31A7C-D968-4587-8BCA-004A3096E95E}" destId="{B64AAF46-BC0F-4ACF-A351-EE0B50D2C89A}" srcOrd="2" destOrd="0" presId="urn:microsoft.com/office/officeart/2005/8/layout/hierarchy3"/>
    <dgm:cxn modelId="{D62B3D77-F5C2-4CD1-96E1-F57CC3926C7A}" type="presParOf" srcId="{49B31A7C-D968-4587-8BCA-004A3096E95E}" destId="{DE79DE95-16D3-46B8-B76A-C436FE9F438A}" srcOrd="3" destOrd="0" presId="urn:microsoft.com/office/officeart/2005/8/layout/hierarchy3"/>
    <dgm:cxn modelId="{CD6BB7C0-5219-42B4-8750-62ABBA7EC3DA}" type="presParOf" srcId="{49B31A7C-D968-4587-8BCA-004A3096E95E}" destId="{695B9C5F-1629-48AE-AC90-CC3DA0344E2D}" srcOrd="4" destOrd="0" presId="urn:microsoft.com/office/officeart/2005/8/layout/hierarchy3"/>
    <dgm:cxn modelId="{145E409E-0297-4E84-8FE2-633CD438EB14}" type="presParOf" srcId="{49B31A7C-D968-4587-8BCA-004A3096E95E}" destId="{58E17D1A-B7D5-4E99-A8C6-DFEA25869788}" srcOrd="5" destOrd="0" presId="urn:microsoft.com/office/officeart/2005/8/layout/hierarchy3"/>
    <dgm:cxn modelId="{362CC035-29D3-4E0B-8809-648674343920}" type="presParOf" srcId="{49B31A7C-D968-4587-8BCA-004A3096E95E}" destId="{378A0E77-699F-427D-9083-E738718EBB1B}" srcOrd="6" destOrd="0" presId="urn:microsoft.com/office/officeart/2005/8/layout/hierarchy3"/>
    <dgm:cxn modelId="{9C9BBF50-824E-4DDE-B9B5-A59D6FCB918D}" type="presParOf" srcId="{49B31A7C-D968-4587-8BCA-004A3096E95E}" destId="{E141B6F9-5D22-4C12-9F10-274901F310B9}" srcOrd="7" destOrd="0" presId="urn:microsoft.com/office/officeart/2005/8/layout/hierarchy3"/>
    <dgm:cxn modelId="{4E811E17-1C64-43AA-B146-9E52D53A46D2}" type="presParOf" srcId="{49B31A7C-D968-4587-8BCA-004A3096E95E}" destId="{D0D6411C-5DCF-4B76-9E00-9A24A0725D67}" srcOrd="8" destOrd="0" presId="urn:microsoft.com/office/officeart/2005/8/layout/hierarchy3"/>
    <dgm:cxn modelId="{D3C617D0-D903-441D-BB4B-BA9D62A1776D}" type="presParOf" srcId="{49B31A7C-D968-4587-8BCA-004A3096E95E}" destId="{9BA1316A-E945-4A0A-85F1-3ADC224BB0B5}" srcOrd="9" destOrd="0" presId="urn:microsoft.com/office/officeart/2005/8/layout/hierarchy3"/>
    <dgm:cxn modelId="{A45B574B-AD0D-443B-B15E-08C6B9B8586B}" type="presParOf" srcId="{49B31A7C-D968-4587-8BCA-004A3096E95E}" destId="{F71BF861-F430-4DB7-9311-3AA435D298CD}" srcOrd="10" destOrd="0" presId="urn:microsoft.com/office/officeart/2005/8/layout/hierarchy3"/>
    <dgm:cxn modelId="{6AE46BCF-F329-4EB4-A9AD-E7C692364210}" type="presParOf" srcId="{49B31A7C-D968-4587-8BCA-004A3096E95E}" destId="{4AB49E53-3761-4DED-9007-F16EB0D820E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4798B49-970D-4EAB-B673-79C93C75D2E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E4DC8-2223-41BA-9B98-26FC6DE88FB2}">
      <dgm:prSet/>
      <dgm:spPr>
        <a:solidFill>
          <a:srgbClr val="00619E"/>
        </a:solidFill>
      </dgm:spPr>
      <dgm:t>
        <a:bodyPr/>
        <a:lstStyle/>
        <a:p>
          <a:pPr algn="l" rtl="0"/>
          <a:r>
            <a:rPr lang="ru-RU" b="1" dirty="0" smtClean="0"/>
            <a:t>УСЛУГИ СПЕЦИАЛИЗИРОВАННЫХ КОЛЛЕКТИВНЫХ СРЕДСТВ РАЗМЕЩЕНИЯ ОКАЗЫВАЮТ: </a:t>
          </a:r>
          <a:endParaRPr lang="ru-RU" b="1" dirty="0"/>
        </a:p>
      </dgm:t>
    </dgm:pt>
    <dgm:pt modelId="{09DBF1D7-B027-40A9-BBA0-1B724537395D}" type="parTrans" cxnId="{13817266-B04D-4C2E-8444-647C5B08567A}">
      <dgm:prSet/>
      <dgm:spPr/>
      <dgm:t>
        <a:bodyPr/>
        <a:lstStyle/>
        <a:p>
          <a:pPr algn="l"/>
          <a:endParaRPr lang="ru-RU"/>
        </a:p>
      </dgm:t>
    </dgm:pt>
    <dgm:pt modelId="{6C976093-B407-46C0-90A1-4D6BADD9C478}" type="sibTrans" cxnId="{13817266-B04D-4C2E-8444-647C5B08567A}">
      <dgm:prSet/>
      <dgm:spPr/>
      <dgm:t>
        <a:bodyPr/>
        <a:lstStyle/>
        <a:p>
          <a:pPr algn="l"/>
          <a:endParaRPr lang="ru-RU"/>
        </a:p>
      </dgm:t>
    </dgm:pt>
    <dgm:pt modelId="{79F1CF06-3AA0-4B83-8B5F-FC59B51B4EF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санаторно-курортные организации</a:t>
          </a:r>
          <a:endParaRPr lang="ru-RU" sz="1100" dirty="0"/>
        </a:p>
      </dgm:t>
    </dgm:pt>
    <dgm:pt modelId="{55478F17-D782-4872-87E2-04992ECBF2B4}" type="parTrans" cxnId="{554C4A9A-F8F5-4FCE-85F6-BB860271B99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853C3E74-AF77-4ED5-9EE1-B08C389AF966}" type="sibTrans" cxnId="{554C4A9A-F8F5-4FCE-85F6-BB860271B99A}">
      <dgm:prSet/>
      <dgm:spPr/>
      <dgm:t>
        <a:bodyPr/>
        <a:lstStyle/>
        <a:p>
          <a:pPr algn="l"/>
          <a:endParaRPr lang="ru-RU"/>
        </a:p>
      </dgm:t>
    </dgm:pt>
    <dgm:pt modelId="{083B32E6-CB85-46B9-8066-8A67B6F313D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детские оздоровительные лагеря</a:t>
          </a:r>
          <a:endParaRPr lang="ru-RU" sz="1100" dirty="0"/>
        </a:p>
      </dgm:t>
    </dgm:pt>
    <dgm:pt modelId="{DF5D2963-6C20-42C8-AA80-94880B954BBB}" type="parTrans" cxnId="{202A8F71-951F-401E-8756-47D1B3D528E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3361F72-8E8E-448B-AC7F-E98673EE2923}" type="sibTrans" cxnId="{202A8F71-951F-401E-8756-47D1B3D528EA}">
      <dgm:prSet/>
      <dgm:spPr/>
      <dgm:t>
        <a:bodyPr/>
        <a:lstStyle/>
        <a:p>
          <a:pPr algn="l"/>
          <a:endParaRPr lang="ru-RU"/>
        </a:p>
      </dgm:t>
    </dgm:pt>
    <dgm:pt modelId="{B974EFF8-8866-4F75-84AF-83C245A357D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дома отдыха</a:t>
          </a:r>
          <a:endParaRPr lang="ru-RU" sz="1100" dirty="0"/>
        </a:p>
      </dgm:t>
    </dgm:pt>
    <dgm:pt modelId="{9F3A18C2-1633-484E-89D1-E2CE4E561CC6}" type="parTrans" cxnId="{747069FF-64D0-4A4F-8CB5-78C470E213C7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6E94FBE-6CBC-431D-A646-FAD9A4A6CB98}" type="sibTrans" cxnId="{747069FF-64D0-4A4F-8CB5-78C470E213C7}">
      <dgm:prSet/>
      <dgm:spPr/>
      <dgm:t>
        <a:bodyPr/>
        <a:lstStyle/>
        <a:p>
          <a:pPr algn="l"/>
          <a:endParaRPr lang="ru-RU"/>
        </a:p>
      </dgm:t>
    </dgm:pt>
    <dgm:pt modelId="{47DAFEEE-2378-45C6-B37B-FD0BD4BCD3E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пансионаты</a:t>
          </a:r>
          <a:endParaRPr lang="ru-RU" sz="1100" dirty="0"/>
        </a:p>
      </dgm:t>
    </dgm:pt>
    <dgm:pt modelId="{E6B7F800-EBC1-4993-BE10-9E9B5C325AE0}" type="parTrans" cxnId="{D27F5A84-BB29-4F56-9FC4-560897ECFAA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7B23C382-5FE5-490C-B570-50540C049578}" type="sibTrans" cxnId="{D27F5A84-BB29-4F56-9FC4-560897ECFAAE}">
      <dgm:prSet/>
      <dgm:spPr/>
      <dgm:t>
        <a:bodyPr/>
        <a:lstStyle/>
        <a:p>
          <a:pPr algn="l"/>
          <a:endParaRPr lang="ru-RU"/>
        </a:p>
      </dgm:t>
    </dgm:pt>
    <dgm:pt modelId="{F8650827-253B-4606-9636-50E767A454A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кемпинги</a:t>
          </a:r>
          <a:endParaRPr lang="ru-RU" sz="1100" dirty="0"/>
        </a:p>
      </dgm:t>
    </dgm:pt>
    <dgm:pt modelId="{2942D45E-70B1-441B-B8D5-39FD47EFA42D}" type="parTrans" cxnId="{82C91A3B-D908-4EFA-8A1F-0586AE60231F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C14B1E2-CBE3-4858-B55F-26ADC4461F6C}" type="sibTrans" cxnId="{82C91A3B-D908-4EFA-8A1F-0586AE60231F}">
      <dgm:prSet/>
      <dgm:spPr/>
      <dgm:t>
        <a:bodyPr/>
        <a:lstStyle/>
        <a:p>
          <a:pPr algn="l"/>
          <a:endParaRPr lang="ru-RU"/>
        </a:p>
      </dgm:t>
    </dgm:pt>
    <dgm:pt modelId="{DD8D1C5C-01C8-4FAA-B65A-3F2118891DF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базы отдыха</a:t>
          </a:r>
          <a:endParaRPr lang="ru-RU" sz="1100" dirty="0"/>
        </a:p>
      </dgm:t>
    </dgm:pt>
    <dgm:pt modelId="{B922D274-990C-4E9E-BB01-D8367C67F512}" type="parTrans" cxnId="{D1960965-57DD-4A6C-99AE-7FAB32482B2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85764E6-BBD3-42E6-9A5B-B85C9118212E}" type="sibTrans" cxnId="{D1960965-57DD-4A6C-99AE-7FAB32482B25}">
      <dgm:prSet/>
      <dgm:spPr/>
      <dgm:t>
        <a:bodyPr/>
        <a:lstStyle/>
        <a:p>
          <a:pPr algn="l"/>
          <a:endParaRPr lang="ru-RU"/>
        </a:p>
      </dgm:t>
    </dgm:pt>
    <dgm:pt modelId="{AD4824E5-CC5A-4099-A313-706BBEA79BE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туристские базы</a:t>
          </a:r>
          <a:endParaRPr lang="ru-RU" sz="1100" dirty="0"/>
        </a:p>
      </dgm:t>
    </dgm:pt>
    <dgm:pt modelId="{6759E23B-9DA6-442B-8F52-DA52B68FD623}" type="parTrans" cxnId="{7DB3C4F0-F478-4FB8-9C79-DDDB51DC547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4AEF63C-03A4-4D04-AD14-A957138C7EF6}" type="sibTrans" cxnId="{7DB3C4F0-F478-4FB8-9C79-DDDB51DC5478}">
      <dgm:prSet/>
      <dgm:spPr/>
      <dgm:t>
        <a:bodyPr/>
        <a:lstStyle/>
        <a:p>
          <a:pPr algn="l"/>
          <a:endParaRPr lang="ru-RU"/>
        </a:p>
      </dgm:t>
    </dgm:pt>
    <dgm:pt modelId="{ED203795-4C25-45A4-BC6B-768DB468D82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общественные средства транспорта, используемые как средства коллективного размещения (</a:t>
          </a:r>
          <a:r>
            <a:rPr lang="ru-RU" sz="1100" dirty="0" err="1" smtClean="0"/>
            <a:t>турпоезда</a:t>
          </a:r>
          <a:r>
            <a:rPr lang="ru-RU" sz="1100" dirty="0" smtClean="0"/>
            <a:t>, круизные суда, яхты, дебаркадеры)</a:t>
          </a:r>
          <a:endParaRPr lang="ru-RU" sz="1100" dirty="0"/>
        </a:p>
      </dgm:t>
    </dgm:pt>
    <dgm:pt modelId="{274588FB-F221-4879-B1D4-36E61FA518C0}" type="parTrans" cxnId="{94630E82-E4C5-4DB0-8A08-4BE3D63961F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A846C316-9741-4E7D-865B-71D099407887}" type="sibTrans" cxnId="{94630E82-E4C5-4DB0-8A08-4BE3D63961F0}">
      <dgm:prSet/>
      <dgm:spPr/>
      <dgm:t>
        <a:bodyPr/>
        <a:lstStyle/>
        <a:p>
          <a:pPr algn="l"/>
          <a:endParaRPr lang="ru-RU"/>
        </a:p>
      </dgm:t>
    </dgm:pt>
    <dgm:pt modelId="{90D47919-A792-48E0-AD90-6F4AD334464C}" type="pres">
      <dgm:prSet presAssocID="{F4798B49-970D-4EAB-B673-79C93C75D2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1B5882-C774-46AE-9E2F-404C9A66EED2}" type="pres">
      <dgm:prSet presAssocID="{1E7E4DC8-2223-41BA-9B98-26FC6DE88FB2}" presName="root" presStyleCnt="0"/>
      <dgm:spPr/>
    </dgm:pt>
    <dgm:pt modelId="{C932431C-2742-4D36-9868-F7226F366D96}" type="pres">
      <dgm:prSet presAssocID="{1E7E4DC8-2223-41BA-9B98-26FC6DE88FB2}" presName="rootComposite" presStyleCnt="0"/>
      <dgm:spPr/>
    </dgm:pt>
    <dgm:pt modelId="{47028521-682D-48C8-892E-61B6184F126B}" type="pres">
      <dgm:prSet presAssocID="{1E7E4DC8-2223-41BA-9B98-26FC6DE88FB2}" presName="rootText" presStyleLbl="node1" presStyleIdx="0" presStyleCnt="1" custScaleX="1624935" custLinFactNeighborX="10215" custLinFactNeighborY="5141"/>
      <dgm:spPr/>
      <dgm:t>
        <a:bodyPr/>
        <a:lstStyle/>
        <a:p>
          <a:endParaRPr lang="ru-RU"/>
        </a:p>
      </dgm:t>
    </dgm:pt>
    <dgm:pt modelId="{DEDCDDE4-981B-4BE9-AFEA-40BFC121BBB9}" type="pres">
      <dgm:prSet presAssocID="{1E7E4DC8-2223-41BA-9B98-26FC6DE88FB2}" presName="rootConnector" presStyleLbl="node1" presStyleIdx="0" presStyleCnt="1"/>
      <dgm:spPr/>
      <dgm:t>
        <a:bodyPr/>
        <a:lstStyle/>
        <a:p>
          <a:endParaRPr lang="ru-RU"/>
        </a:p>
      </dgm:t>
    </dgm:pt>
    <dgm:pt modelId="{35021247-7C50-427B-BC10-692778547631}" type="pres">
      <dgm:prSet presAssocID="{1E7E4DC8-2223-41BA-9B98-26FC6DE88FB2}" presName="childShape" presStyleCnt="0"/>
      <dgm:spPr/>
    </dgm:pt>
    <dgm:pt modelId="{546BE0EE-9DE2-4BFA-8B98-98F0FF81EB4E}" type="pres">
      <dgm:prSet presAssocID="{55478F17-D782-4872-87E2-04992ECBF2B4}" presName="Name13" presStyleLbl="parChTrans1D2" presStyleIdx="0" presStyleCnt="8"/>
      <dgm:spPr/>
      <dgm:t>
        <a:bodyPr/>
        <a:lstStyle/>
        <a:p>
          <a:endParaRPr lang="ru-RU"/>
        </a:p>
      </dgm:t>
    </dgm:pt>
    <dgm:pt modelId="{C7395D1E-7DDE-4C92-98EB-76E7432D662D}" type="pres">
      <dgm:prSet presAssocID="{79F1CF06-3AA0-4B83-8B5F-FC59B51B4EFA}" presName="childText" presStyleLbl="bgAcc1" presStyleIdx="0" presStyleCnt="8" custScaleX="162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E8B0F-6D8A-4A99-9B10-D92A02BEE9AA}" type="pres">
      <dgm:prSet presAssocID="{DF5D2963-6C20-42C8-AA80-94880B954BBB}" presName="Name13" presStyleLbl="parChTrans1D2" presStyleIdx="1" presStyleCnt="8"/>
      <dgm:spPr/>
      <dgm:t>
        <a:bodyPr/>
        <a:lstStyle/>
        <a:p>
          <a:endParaRPr lang="ru-RU"/>
        </a:p>
      </dgm:t>
    </dgm:pt>
    <dgm:pt modelId="{41EEA8E7-9D75-4AEE-B719-253FBD772550}" type="pres">
      <dgm:prSet presAssocID="{083B32E6-CB85-46B9-8066-8A67B6F313D6}" presName="childText" presStyleLbl="bgAcc1" presStyleIdx="1" presStyleCnt="8" custScaleX="162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9E7C1-D500-49A5-8573-9F9B55EACEA0}" type="pres">
      <dgm:prSet presAssocID="{9F3A18C2-1633-484E-89D1-E2CE4E561CC6}" presName="Name13" presStyleLbl="parChTrans1D2" presStyleIdx="2" presStyleCnt="8"/>
      <dgm:spPr/>
      <dgm:t>
        <a:bodyPr/>
        <a:lstStyle/>
        <a:p>
          <a:endParaRPr lang="ru-RU"/>
        </a:p>
      </dgm:t>
    </dgm:pt>
    <dgm:pt modelId="{E97E4D5E-0A6B-4904-9E3C-3C13C209E3B7}" type="pres">
      <dgm:prSet presAssocID="{B974EFF8-8866-4F75-84AF-83C245A357D6}" presName="childText" presStyleLbl="bgAcc1" presStyleIdx="2" presStyleCnt="8" custScaleX="162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495E6-443B-4108-96E5-E05C2D4E2AC7}" type="pres">
      <dgm:prSet presAssocID="{E6B7F800-EBC1-4993-BE10-9E9B5C325AE0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B0B3C55-4E91-49D4-86A6-E9F10D621E1F}" type="pres">
      <dgm:prSet presAssocID="{47DAFEEE-2378-45C6-B37B-FD0BD4BCD3EB}" presName="childText" presStyleLbl="bgAcc1" presStyleIdx="3" presStyleCnt="8" custScaleX="162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B7F-73C3-4558-BFB8-0CBAD5CA1C9F}" type="pres">
      <dgm:prSet presAssocID="{2942D45E-70B1-441B-B8D5-39FD47EFA42D}" presName="Name13" presStyleLbl="parChTrans1D2" presStyleIdx="4" presStyleCnt="8"/>
      <dgm:spPr/>
      <dgm:t>
        <a:bodyPr/>
        <a:lstStyle/>
        <a:p>
          <a:endParaRPr lang="ru-RU"/>
        </a:p>
      </dgm:t>
    </dgm:pt>
    <dgm:pt modelId="{C6714DCC-A766-47E1-87F3-E030C65D48D6}" type="pres">
      <dgm:prSet presAssocID="{F8650827-253B-4606-9636-50E767A454A9}" presName="childText" presStyleLbl="bgAcc1" presStyleIdx="4" presStyleCnt="8" custScaleX="1628241" custScaleY="97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42673-E94C-46AB-A1F5-A29DF2E943AF}" type="pres">
      <dgm:prSet presAssocID="{B922D274-990C-4E9E-BB01-D8367C67F512}" presName="Name13" presStyleLbl="parChTrans1D2" presStyleIdx="5" presStyleCnt="8"/>
      <dgm:spPr/>
      <dgm:t>
        <a:bodyPr/>
        <a:lstStyle/>
        <a:p>
          <a:endParaRPr lang="ru-RU"/>
        </a:p>
      </dgm:t>
    </dgm:pt>
    <dgm:pt modelId="{C1CCA1BB-7AFB-4FA6-95F3-2969E997CEFA}" type="pres">
      <dgm:prSet presAssocID="{DD8D1C5C-01C8-4FAA-B65A-3F2118891DF9}" presName="childText" presStyleLbl="bgAcc1" presStyleIdx="5" presStyleCnt="8" custScaleX="162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C0008-D6D6-433D-A761-6F6805E0CB8A}" type="pres">
      <dgm:prSet presAssocID="{6759E23B-9DA6-442B-8F52-DA52B68FD623}" presName="Name13" presStyleLbl="parChTrans1D2" presStyleIdx="6" presStyleCnt="8"/>
      <dgm:spPr/>
      <dgm:t>
        <a:bodyPr/>
        <a:lstStyle/>
        <a:p>
          <a:endParaRPr lang="ru-RU"/>
        </a:p>
      </dgm:t>
    </dgm:pt>
    <dgm:pt modelId="{313A808B-A960-447E-9101-11BF9CF93642}" type="pres">
      <dgm:prSet presAssocID="{AD4824E5-CC5A-4099-A313-706BBEA79BEC}" presName="childText" presStyleLbl="bgAcc1" presStyleIdx="6" presStyleCnt="8" custScaleX="162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6B11F-15E1-4927-9137-B1CCF98F293F}" type="pres">
      <dgm:prSet presAssocID="{274588FB-F221-4879-B1D4-36E61FA518C0}" presName="Name13" presStyleLbl="parChTrans1D2" presStyleIdx="7" presStyleCnt="8"/>
      <dgm:spPr/>
      <dgm:t>
        <a:bodyPr/>
        <a:lstStyle/>
        <a:p>
          <a:endParaRPr lang="ru-RU"/>
        </a:p>
      </dgm:t>
    </dgm:pt>
    <dgm:pt modelId="{60DAF6CD-F091-44CC-9F83-28BC8B8E398F}" type="pres">
      <dgm:prSet presAssocID="{ED203795-4C25-45A4-BC6B-768DB468D825}" presName="childText" presStyleLbl="bgAcc1" presStyleIdx="7" presStyleCnt="8" custScaleX="162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046E2-2AB0-4843-A432-2D7FC562B5CF}" type="presOf" srcId="{B974EFF8-8866-4F75-84AF-83C245A357D6}" destId="{E97E4D5E-0A6B-4904-9E3C-3C13C209E3B7}" srcOrd="0" destOrd="0" presId="urn:microsoft.com/office/officeart/2005/8/layout/hierarchy3"/>
    <dgm:cxn modelId="{202A8F71-951F-401E-8756-47D1B3D528EA}" srcId="{1E7E4DC8-2223-41BA-9B98-26FC6DE88FB2}" destId="{083B32E6-CB85-46B9-8066-8A67B6F313D6}" srcOrd="1" destOrd="0" parTransId="{DF5D2963-6C20-42C8-AA80-94880B954BBB}" sibTransId="{E3361F72-8E8E-448B-AC7F-E98673EE2923}"/>
    <dgm:cxn modelId="{4A3A21E6-490B-4ECC-98D0-489103C78101}" type="presOf" srcId="{B922D274-990C-4E9E-BB01-D8367C67F512}" destId="{2C842673-E94C-46AB-A1F5-A29DF2E943AF}" srcOrd="0" destOrd="0" presId="urn:microsoft.com/office/officeart/2005/8/layout/hierarchy3"/>
    <dgm:cxn modelId="{0C2F73C1-5991-42ED-8510-AFB8E0E391D8}" type="presOf" srcId="{E6B7F800-EBC1-4993-BE10-9E9B5C325AE0}" destId="{3E5495E6-443B-4108-96E5-E05C2D4E2AC7}" srcOrd="0" destOrd="0" presId="urn:microsoft.com/office/officeart/2005/8/layout/hierarchy3"/>
    <dgm:cxn modelId="{95477B8D-648B-48BA-BF15-0BEAEF658287}" type="presOf" srcId="{F8650827-253B-4606-9636-50E767A454A9}" destId="{C6714DCC-A766-47E1-87F3-E030C65D48D6}" srcOrd="0" destOrd="0" presId="urn:microsoft.com/office/officeart/2005/8/layout/hierarchy3"/>
    <dgm:cxn modelId="{94BFA209-5150-4F14-B499-EC5CAE859BE0}" type="presOf" srcId="{AD4824E5-CC5A-4099-A313-706BBEA79BEC}" destId="{313A808B-A960-447E-9101-11BF9CF93642}" srcOrd="0" destOrd="0" presId="urn:microsoft.com/office/officeart/2005/8/layout/hierarchy3"/>
    <dgm:cxn modelId="{82C91A3B-D908-4EFA-8A1F-0586AE60231F}" srcId="{1E7E4DC8-2223-41BA-9B98-26FC6DE88FB2}" destId="{F8650827-253B-4606-9636-50E767A454A9}" srcOrd="4" destOrd="0" parTransId="{2942D45E-70B1-441B-B8D5-39FD47EFA42D}" sibTransId="{CC14B1E2-CBE3-4858-B55F-26ADC4461F6C}"/>
    <dgm:cxn modelId="{C6D579A0-932D-46BF-BE98-B37CE6C12D34}" type="presOf" srcId="{1E7E4DC8-2223-41BA-9B98-26FC6DE88FB2}" destId="{DEDCDDE4-981B-4BE9-AFEA-40BFC121BBB9}" srcOrd="1" destOrd="0" presId="urn:microsoft.com/office/officeart/2005/8/layout/hierarchy3"/>
    <dgm:cxn modelId="{D27F5A84-BB29-4F56-9FC4-560897ECFAAE}" srcId="{1E7E4DC8-2223-41BA-9B98-26FC6DE88FB2}" destId="{47DAFEEE-2378-45C6-B37B-FD0BD4BCD3EB}" srcOrd="3" destOrd="0" parTransId="{E6B7F800-EBC1-4993-BE10-9E9B5C325AE0}" sibTransId="{7B23C382-5FE5-490C-B570-50540C049578}"/>
    <dgm:cxn modelId="{63AF49CB-1099-49C5-98C0-4BB5F6B776D4}" type="presOf" srcId="{DF5D2963-6C20-42C8-AA80-94880B954BBB}" destId="{CB4E8B0F-6D8A-4A99-9B10-D92A02BEE9AA}" srcOrd="0" destOrd="0" presId="urn:microsoft.com/office/officeart/2005/8/layout/hierarchy3"/>
    <dgm:cxn modelId="{8716C584-59FB-4B36-833E-FE7D7EFD20DC}" type="presOf" srcId="{ED203795-4C25-45A4-BC6B-768DB468D825}" destId="{60DAF6CD-F091-44CC-9F83-28BC8B8E398F}" srcOrd="0" destOrd="0" presId="urn:microsoft.com/office/officeart/2005/8/layout/hierarchy3"/>
    <dgm:cxn modelId="{94630E82-E4C5-4DB0-8A08-4BE3D63961F0}" srcId="{1E7E4DC8-2223-41BA-9B98-26FC6DE88FB2}" destId="{ED203795-4C25-45A4-BC6B-768DB468D825}" srcOrd="7" destOrd="0" parTransId="{274588FB-F221-4879-B1D4-36E61FA518C0}" sibTransId="{A846C316-9741-4E7D-865B-71D099407887}"/>
    <dgm:cxn modelId="{13817266-B04D-4C2E-8444-647C5B08567A}" srcId="{F4798B49-970D-4EAB-B673-79C93C75D2E3}" destId="{1E7E4DC8-2223-41BA-9B98-26FC6DE88FB2}" srcOrd="0" destOrd="0" parTransId="{09DBF1D7-B027-40A9-BBA0-1B724537395D}" sibTransId="{6C976093-B407-46C0-90A1-4D6BADD9C478}"/>
    <dgm:cxn modelId="{DAF2BD31-5ED0-4AAB-AE12-136DE72EDE7B}" type="presOf" srcId="{274588FB-F221-4879-B1D4-36E61FA518C0}" destId="{27D6B11F-15E1-4927-9137-B1CCF98F293F}" srcOrd="0" destOrd="0" presId="urn:microsoft.com/office/officeart/2005/8/layout/hierarchy3"/>
    <dgm:cxn modelId="{B99FC795-169E-4283-86BE-928295C51011}" type="presOf" srcId="{47DAFEEE-2378-45C6-B37B-FD0BD4BCD3EB}" destId="{AB0B3C55-4E91-49D4-86A6-E9F10D621E1F}" srcOrd="0" destOrd="0" presId="urn:microsoft.com/office/officeart/2005/8/layout/hierarchy3"/>
    <dgm:cxn modelId="{BE2700C0-BEE4-4CBF-9E4D-2C07799EF656}" type="presOf" srcId="{79F1CF06-3AA0-4B83-8B5F-FC59B51B4EFA}" destId="{C7395D1E-7DDE-4C92-98EB-76E7432D662D}" srcOrd="0" destOrd="0" presId="urn:microsoft.com/office/officeart/2005/8/layout/hierarchy3"/>
    <dgm:cxn modelId="{5FEE7504-FF5D-4D90-931C-2F8A8FD788D4}" type="presOf" srcId="{9F3A18C2-1633-484E-89D1-E2CE4E561CC6}" destId="{2299E7C1-D500-49A5-8573-9F9B55EACEA0}" srcOrd="0" destOrd="0" presId="urn:microsoft.com/office/officeart/2005/8/layout/hierarchy3"/>
    <dgm:cxn modelId="{B8B3F0A9-0AEC-451C-9E58-E4FF5508777B}" type="presOf" srcId="{1E7E4DC8-2223-41BA-9B98-26FC6DE88FB2}" destId="{47028521-682D-48C8-892E-61B6184F126B}" srcOrd="0" destOrd="0" presId="urn:microsoft.com/office/officeart/2005/8/layout/hierarchy3"/>
    <dgm:cxn modelId="{554C4A9A-F8F5-4FCE-85F6-BB860271B99A}" srcId="{1E7E4DC8-2223-41BA-9B98-26FC6DE88FB2}" destId="{79F1CF06-3AA0-4B83-8B5F-FC59B51B4EFA}" srcOrd="0" destOrd="0" parTransId="{55478F17-D782-4872-87E2-04992ECBF2B4}" sibTransId="{853C3E74-AF77-4ED5-9EE1-B08C389AF966}"/>
    <dgm:cxn modelId="{7C13BBA2-76BA-443D-9958-EE475EFF5D2B}" type="presOf" srcId="{DD8D1C5C-01C8-4FAA-B65A-3F2118891DF9}" destId="{C1CCA1BB-7AFB-4FA6-95F3-2969E997CEFA}" srcOrd="0" destOrd="0" presId="urn:microsoft.com/office/officeart/2005/8/layout/hierarchy3"/>
    <dgm:cxn modelId="{747069FF-64D0-4A4F-8CB5-78C470E213C7}" srcId="{1E7E4DC8-2223-41BA-9B98-26FC6DE88FB2}" destId="{B974EFF8-8866-4F75-84AF-83C245A357D6}" srcOrd="2" destOrd="0" parTransId="{9F3A18C2-1633-484E-89D1-E2CE4E561CC6}" sibTransId="{C6E94FBE-6CBC-431D-A646-FAD9A4A6CB98}"/>
    <dgm:cxn modelId="{D353AEAE-8903-4B8B-AEC2-83637A698BAD}" type="presOf" srcId="{083B32E6-CB85-46B9-8066-8A67B6F313D6}" destId="{41EEA8E7-9D75-4AEE-B719-253FBD772550}" srcOrd="0" destOrd="0" presId="urn:microsoft.com/office/officeart/2005/8/layout/hierarchy3"/>
    <dgm:cxn modelId="{791A2C99-B4ED-421D-896C-D0E3FD3317C9}" type="presOf" srcId="{6759E23B-9DA6-442B-8F52-DA52B68FD623}" destId="{6B8C0008-D6D6-433D-A761-6F6805E0CB8A}" srcOrd="0" destOrd="0" presId="urn:microsoft.com/office/officeart/2005/8/layout/hierarchy3"/>
    <dgm:cxn modelId="{7DB3C4F0-F478-4FB8-9C79-DDDB51DC5478}" srcId="{1E7E4DC8-2223-41BA-9B98-26FC6DE88FB2}" destId="{AD4824E5-CC5A-4099-A313-706BBEA79BEC}" srcOrd="6" destOrd="0" parTransId="{6759E23B-9DA6-442B-8F52-DA52B68FD623}" sibTransId="{E4AEF63C-03A4-4D04-AD14-A957138C7EF6}"/>
    <dgm:cxn modelId="{6579429B-FD17-474C-AB44-63EDBC4DECC0}" type="presOf" srcId="{55478F17-D782-4872-87E2-04992ECBF2B4}" destId="{546BE0EE-9DE2-4BFA-8B98-98F0FF81EB4E}" srcOrd="0" destOrd="0" presId="urn:microsoft.com/office/officeart/2005/8/layout/hierarchy3"/>
    <dgm:cxn modelId="{BE68B7F1-C8CD-43A0-AE90-42BE278CC1D0}" type="presOf" srcId="{F4798B49-970D-4EAB-B673-79C93C75D2E3}" destId="{90D47919-A792-48E0-AD90-6F4AD334464C}" srcOrd="0" destOrd="0" presId="urn:microsoft.com/office/officeart/2005/8/layout/hierarchy3"/>
    <dgm:cxn modelId="{9E2BFBD0-E02A-4003-AB2E-368CA6251BE8}" type="presOf" srcId="{2942D45E-70B1-441B-B8D5-39FD47EFA42D}" destId="{F4011B7F-73C3-4558-BFB8-0CBAD5CA1C9F}" srcOrd="0" destOrd="0" presId="urn:microsoft.com/office/officeart/2005/8/layout/hierarchy3"/>
    <dgm:cxn modelId="{D1960965-57DD-4A6C-99AE-7FAB32482B25}" srcId="{1E7E4DC8-2223-41BA-9B98-26FC6DE88FB2}" destId="{DD8D1C5C-01C8-4FAA-B65A-3F2118891DF9}" srcOrd="5" destOrd="0" parTransId="{B922D274-990C-4E9E-BB01-D8367C67F512}" sibTransId="{E85764E6-BBD3-42E6-9A5B-B85C9118212E}"/>
    <dgm:cxn modelId="{FFCF6E49-29CE-4456-9920-0684E27B47F1}" type="presParOf" srcId="{90D47919-A792-48E0-AD90-6F4AD334464C}" destId="{491B5882-C774-46AE-9E2F-404C9A66EED2}" srcOrd="0" destOrd="0" presId="urn:microsoft.com/office/officeart/2005/8/layout/hierarchy3"/>
    <dgm:cxn modelId="{ED4AA774-729D-454D-A8E4-55FD676C0BB3}" type="presParOf" srcId="{491B5882-C774-46AE-9E2F-404C9A66EED2}" destId="{C932431C-2742-4D36-9868-F7226F366D96}" srcOrd="0" destOrd="0" presId="urn:microsoft.com/office/officeart/2005/8/layout/hierarchy3"/>
    <dgm:cxn modelId="{27F8B8B9-243A-4958-B530-840C5F7F6FDA}" type="presParOf" srcId="{C932431C-2742-4D36-9868-F7226F366D96}" destId="{47028521-682D-48C8-892E-61B6184F126B}" srcOrd="0" destOrd="0" presId="urn:microsoft.com/office/officeart/2005/8/layout/hierarchy3"/>
    <dgm:cxn modelId="{EBA8DD7D-64CE-4809-A024-B3F273324E54}" type="presParOf" srcId="{C932431C-2742-4D36-9868-F7226F366D96}" destId="{DEDCDDE4-981B-4BE9-AFEA-40BFC121BBB9}" srcOrd="1" destOrd="0" presId="urn:microsoft.com/office/officeart/2005/8/layout/hierarchy3"/>
    <dgm:cxn modelId="{73C0ED76-AB01-4E1D-B7FB-09BEB5CA1F66}" type="presParOf" srcId="{491B5882-C774-46AE-9E2F-404C9A66EED2}" destId="{35021247-7C50-427B-BC10-692778547631}" srcOrd="1" destOrd="0" presId="urn:microsoft.com/office/officeart/2005/8/layout/hierarchy3"/>
    <dgm:cxn modelId="{2255A43B-0239-4C4F-BAFD-A0E143F5178F}" type="presParOf" srcId="{35021247-7C50-427B-BC10-692778547631}" destId="{546BE0EE-9DE2-4BFA-8B98-98F0FF81EB4E}" srcOrd="0" destOrd="0" presId="urn:microsoft.com/office/officeart/2005/8/layout/hierarchy3"/>
    <dgm:cxn modelId="{2E27062E-4069-4C6B-B9E2-C01D902A075E}" type="presParOf" srcId="{35021247-7C50-427B-BC10-692778547631}" destId="{C7395D1E-7DDE-4C92-98EB-76E7432D662D}" srcOrd="1" destOrd="0" presId="urn:microsoft.com/office/officeart/2005/8/layout/hierarchy3"/>
    <dgm:cxn modelId="{7ABDE31C-F070-4936-9C18-C3A878F38487}" type="presParOf" srcId="{35021247-7C50-427B-BC10-692778547631}" destId="{CB4E8B0F-6D8A-4A99-9B10-D92A02BEE9AA}" srcOrd="2" destOrd="0" presId="urn:microsoft.com/office/officeart/2005/8/layout/hierarchy3"/>
    <dgm:cxn modelId="{541AD7FD-8930-4565-9E80-3738027BC332}" type="presParOf" srcId="{35021247-7C50-427B-BC10-692778547631}" destId="{41EEA8E7-9D75-4AEE-B719-253FBD772550}" srcOrd="3" destOrd="0" presId="urn:microsoft.com/office/officeart/2005/8/layout/hierarchy3"/>
    <dgm:cxn modelId="{B12B6702-6569-415B-AA25-511A24E5EB02}" type="presParOf" srcId="{35021247-7C50-427B-BC10-692778547631}" destId="{2299E7C1-D500-49A5-8573-9F9B55EACEA0}" srcOrd="4" destOrd="0" presId="urn:microsoft.com/office/officeart/2005/8/layout/hierarchy3"/>
    <dgm:cxn modelId="{B2DC4330-5E59-4BC2-A7A3-7042394ABACE}" type="presParOf" srcId="{35021247-7C50-427B-BC10-692778547631}" destId="{E97E4D5E-0A6B-4904-9E3C-3C13C209E3B7}" srcOrd="5" destOrd="0" presId="urn:microsoft.com/office/officeart/2005/8/layout/hierarchy3"/>
    <dgm:cxn modelId="{A0F29799-73D3-4928-8981-8D487CFDEF7D}" type="presParOf" srcId="{35021247-7C50-427B-BC10-692778547631}" destId="{3E5495E6-443B-4108-96E5-E05C2D4E2AC7}" srcOrd="6" destOrd="0" presId="urn:microsoft.com/office/officeart/2005/8/layout/hierarchy3"/>
    <dgm:cxn modelId="{369263D6-6F8D-4689-A1F7-B0287ED95417}" type="presParOf" srcId="{35021247-7C50-427B-BC10-692778547631}" destId="{AB0B3C55-4E91-49D4-86A6-E9F10D621E1F}" srcOrd="7" destOrd="0" presId="urn:microsoft.com/office/officeart/2005/8/layout/hierarchy3"/>
    <dgm:cxn modelId="{1551051A-2E2A-40AB-B5F8-D570A48AA0F6}" type="presParOf" srcId="{35021247-7C50-427B-BC10-692778547631}" destId="{F4011B7F-73C3-4558-BFB8-0CBAD5CA1C9F}" srcOrd="8" destOrd="0" presId="urn:microsoft.com/office/officeart/2005/8/layout/hierarchy3"/>
    <dgm:cxn modelId="{945F7EF4-91AB-4F5B-A3A5-273FDBE3E64B}" type="presParOf" srcId="{35021247-7C50-427B-BC10-692778547631}" destId="{C6714DCC-A766-47E1-87F3-E030C65D48D6}" srcOrd="9" destOrd="0" presId="urn:microsoft.com/office/officeart/2005/8/layout/hierarchy3"/>
    <dgm:cxn modelId="{6819621A-C6E1-4546-9390-9057C5E803F4}" type="presParOf" srcId="{35021247-7C50-427B-BC10-692778547631}" destId="{2C842673-E94C-46AB-A1F5-A29DF2E943AF}" srcOrd="10" destOrd="0" presId="urn:microsoft.com/office/officeart/2005/8/layout/hierarchy3"/>
    <dgm:cxn modelId="{85C3F982-9646-41F5-8F85-A1F0B331DCCD}" type="presParOf" srcId="{35021247-7C50-427B-BC10-692778547631}" destId="{C1CCA1BB-7AFB-4FA6-95F3-2969E997CEFA}" srcOrd="11" destOrd="0" presId="urn:microsoft.com/office/officeart/2005/8/layout/hierarchy3"/>
    <dgm:cxn modelId="{7E279CEA-B194-4CC0-A834-339786430E59}" type="presParOf" srcId="{35021247-7C50-427B-BC10-692778547631}" destId="{6B8C0008-D6D6-433D-A761-6F6805E0CB8A}" srcOrd="12" destOrd="0" presId="urn:microsoft.com/office/officeart/2005/8/layout/hierarchy3"/>
    <dgm:cxn modelId="{CBACD73A-323E-431A-BBA5-895103AC8EF8}" type="presParOf" srcId="{35021247-7C50-427B-BC10-692778547631}" destId="{313A808B-A960-447E-9101-11BF9CF93642}" srcOrd="13" destOrd="0" presId="urn:microsoft.com/office/officeart/2005/8/layout/hierarchy3"/>
    <dgm:cxn modelId="{7B2D1CB8-DBB3-4C3F-971E-1ACE14B86895}" type="presParOf" srcId="{35021247-7C50-427B-BC10-692778547631}" destId="{27D6B11F-15E1-4927-9137-B1CCF98F293F}" srcOrd="14" destOrd="0" presId="urn:microsoft.com/office/officeart/2005/8/layout/hierarchy3"/>
    <dgm:cxn modelId="{82625CD0-2F91-4804-904B-215DE179FF72}" type="presParOf" srcId="{35021247-7C50-427B-BC10-692778547631}" destId="{60DAF6CD-F091-44CC-9F83-28BC8B8E398F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BCD3598-3694-4D03-874C-AEAD39326B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BA6622-E473-47B9-BAD7-08F3B7093477}">
      <dgm:prSet/>
      <dgm:spPr>
        <a:solidFill>
          <a:srgbClr val="FF0000"/>
        </a:solidFill>
        <a:ln>
          <a:noFill/>
        </a:ln>
      </dgm:spPr>
      <dgm:t>
        <a:bodyPr/>
        <a:lstStyle/>
        <a:p>
          <a:pPr rtl="0"/>
          <a:endParaRPr lang="ru-RU" dirty="0"/>
        </a:p>
      </dgm:t>
    </dgm:pt>
    <dgm:pt modelId="{15044039-E607-4021-8D2A-D2B2FB2B4F9B}" type="parTrans" cxnId="{D365A503-D5D0-412A-99B6-2AE3368A6A97}">
      <dgm:prSet/>
      <dgm:spPr/>
      <dgm:t>
        <a:bodyPr/>
        <a:lstStyle/>
        <a:p>
          <a:endParaRPr lang="ru-RU"/>
        </a:p>
      </dgm:t>
    </dgm:pt>
    <dgm:pt modelId="{F1C33AC7-BF71-4D9D-912E-5D8FC32D6C01}" type="sibTrans" cxnId="{D365A503-D5D0-412A-99B6-2AE3368A6A97}">
      <dgm:prSet/>
      <dgm:spPr/>
      <dgm:t>
        <a:bodyPr/>
        <a:lstStyle/>
        <a:p>
          <a:endParaRPr lang="ru-RU"/>
        </a:p>
      </dgm:t>
    </dgm:pt>
    <dgm:pt modelId="{67D61661-3799-4819-829E-3BC28CDBFEBD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dirty="0" smtClean="0"/>
            <a:t>Специализированные коллективные средства размещения показывают </a:t>
          </a:r>
          <a:r>
            <a:rPr lang="ru-RU" b="1" dirty="0" smtClean="0">
              <a:solidFill>
                <a:srgbClr val="FF0000"/>
              </a:solidFill>
            </a:rPr>
            <a:t>стоимость всех проданных номеров, за исключением реализованных населению туристскими фирмами, туроператорами, </a:t>
          </a:r>
          <a:r>
            <a:rPr lang="ru-RU" b="1" dirty="0" err="1" smtClean="0">
              <a:solidFill>
                <a:srgbClr val="FF0000"/>
              </a:solidFill>
            </a:rPr>
            <a:t>турагентами</a:t>
          </a:r>
          <a:r>
            <a:rPr lang="ru-RU" dirty="0" smtClean="0"/>
            <a:t> (эти объемы в своем отчете показывает турфирма по виду услуг </a:t>
          </a:r>
          <a:r>
            <a:rPr lang="ru-RU" b="1" dirty="0" smtClean="0"/>
            <a:t>«Услуги туристических агентств, туроператоров и прочие услуги по бронированию и сопутствующие им услуги»</a:t>
          </a:r>
          <a:r>
            <a:rPr lang="ru-RU" dirty="0" smtClean="0"/>
            <a:t>).</a:t>
          </a:r>
          <a:endParaRPr lang="ru-RU" dirty="0"/>
        </a:p>
      </dgm:t>
    </dgm:pt>
    <dgm:pt modelId="{ECBF1CF6-EC40-4164-A8A8-9AA15AE26832}" type="parTrans" cxnId="{50E94AB2-359F-40F5-9AAA-7FBFF25B0EDE}">
      <dgm:prSet/>
      <dgm:spPr/>
      <dgm:t>
        <a:bodyPr/>
        <a:lstStyle/>
        <a:p>
          <a:endParaRPr lang="ru-RU"/>
        </a:p>
      </dgm:t>
    </dgm:pt>
    <dgm:pt modelId="{017C24E1-1770-4475-AFC5-17E35991DFF8}" type="sibTrans" cxnId="{50E94AB2-359F-40F5-9AAA-7FBFF25B0EDE}">
      <dgm:prSet/>
      <dgm:spPr/>
      <dgm:t>
        <a:bodyPr/>
        <a:lstStyle/>
        <a:p>
          <a:endParaRPr lang="ru-RU"/>
        </a:p>
      </dgm:t>
    </dgm:pt>
    <dgm:pt modelId="{F3026830-AEDD-4AAB-8767-182627DDDF87}" type="pres">
      <dgm:prSet presAssocID="{0BCD3598-3694-4D03-874C-AEAD39326B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0EB79-C8A3-4AD8-A290-5459E2E8BE27}" type="pres">
      <dgm:prSet presAssocID="{7ABA6622-E473-47B9-BAD7-08F3B7093477}" presName="composite" presStyleCnt="0"/>
      <dgm:spPr/>
    </dgm:pt>
    <dgm:pt modelId="{053C127A-0F70-4A48-B74F-C7AD1E6C3622}" type="pres">
      <dgm:prSet presAssocID="{7ABA6622-E473-47B9-BAD7-08F3B709347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CB25B-1782-483F-B14E-05DF4B3440BF}" type="pres">
      <dgm:prSet presAssocID="{7ABA6622-E473-47B9-BAD7-08F3B709347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D47D1-1CFF-47EC-8AE6-4DD3DD94EDF2}" type="presOf" srcId="{0BCD3598-3694-4D03-874C-AEAD39326B60}" destId="{F3026830-AEDD-4AAB-8767-182627DDDF87}" srcOrd="0" destOrd="0" presId="urn:microsoft.com/office/officeart/2005/8/layout/chevron2"/>
    <dgm:cxn modelId="{A3979A13-3058-48A2-AB7A-B89285F0ED16}" type="presOf" srcId="{67D61661-3799-4819-829E-3BC28CDBFEBD}" destId="{7BBCB25B-1782-483F-B14E-05DF4B3440BF}" srcOrd="0" destOrd="0" presId="urn:microsoft.com/office/officeart/2005/8/layout/chevron2"/>
    <dgm:cxn modelId="{9107CD9D-51E7-4265-B5CC-956C97E31C85}" type="presOf" srcId="{7ABA6622-E473-47B9-BAD7-08F3B7093477}" destId="{053C127A-0F70-4A48-B74F-C7AD1E6C3622}" srcOrd="0" destOrd="0" presId="urn:microsoft.com/office/officeart/2005/8/layout/chevron2"/>
    <dgm:cxn modelId="{D365A503-D5D0-412A-99B6-2AE3368A6A97}" srcId="{0BCD3598-3694-4D03-874C-AEAD39326B60}" destId="{7ABA6622-E473-47B9-BAD7-08F3B7093477}" srcOrd="0" destOrd="0" parTransId="{15044039-E607-4021-8D2A-D2B2FB2B4F9B}" sibTransId="{F1C33AC7-BF71-4D9D-912E-5D8FC32D6C01}"/>
    <dgm:cxn modelId="{50E94AB2-359F-40F5-9AAA-7FBFF25B0EDE}" srcId="{7ABA6622-E473-47B9-BAD7-08F3B7093477}" destId="{67D61661-3799-4819-829E-3BC28CDBFEBD}" srcOrd="0" destOrd="0" parTransId="{ECBF1CF6-EC40-4164-A8A8-9AA15AE26832}" sibTransId="{017C24E1-1770-4475-AFC5-17E35991DFF8}"/>
    <dgm:cxn modelId="{6889ECC5-5AD5-43C2-9706-D6B1EED60198}" type="presParOf" srcId="{F3026830-AEDD-4AAB-8767-182627DDDF87}" destId="{7270EB79-C8A3-4AD8-A290-5459E2E8BE27}" srcOrd="0" destOrd="0" presId="urn:microsoft.com/office/officeart/2005/8/layout/chevron2"/>
    <dgm:cxn modelId="{712437CF-12D1-46C0-A019-6F3C62190BBE}" type="presParOf" srcId="{7270EB79-C8A3-4AD8-A290-5459E2E8BE27}" destId="{053C127A-0F70-4A48-B74F-C7AD1E6C3622}" srcOrd="0" destOrd="0" presId="urn:microsoft.com/office/officeart/2005/8/layout/chevron2"/>
    <dgm:cxn modelId="{F58A4854-76A3-45B2-885C-FCFA939AFB9B}" type="presParOf" srcId="{7270EB79-C8A3-4AD8-A290-5459E2E8BE27}" destId="{7BBCB25B-1782-483F-B14E-05DF4B3440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5862272-BEB1-4F15-B2AF-9AD9BC2D0D9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29185-562B-46EA-BD18-D3C4DE1AB5F0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ВКЛЮЧАЮТСЯ</a:t>
          </a:r>
          <a:r>
            <a:rPr lang="ru-RU" sz="2800" dirty="0" smtClean="0"/>
            <a:t>:</a:t>
          </a:r>
          <a:endParaRPr lang="ru-RU" sz="2800" dirty="0"/>
        </a:p>
      </dgm:t>
    </dgm:pt>
    <dgm:pt modelId="{1022D1B2-2801-4FFC-B9E3-0F838A868760}" type="parTrans" cxnId="{EEEFCF66-BA81-4763-8DCD-3FCA48F4E901}">
      <dgm:prSet/>
      <dgm:spPr/>
      <dgm:t>
        <a:bodyPr/>
        <a:lstStyle/>
        <a:p>
          <a:pPr algn="l"/>
          <a:endParaRPr lang="ru-RU" sz="1600"/>
        </a:p>
      </dgm:t>
    </dgm:pt>
    <dgm:pt modelId="{1D0F8C6A-8DA6-4016-9D6F-BF80D4A28DDD}" type="sibTrans" cxnId="{EEEFCF66-BA81-4763-8DCD-3FCA48F4E901}">
      <dgm:prSet/>
      <dgm:spPr/>
      <dgm:t>
        <a:bodyPr/>
        <a:lstStyle/>
        <a:p>
          <a:pPr algn="l"/>
          <a:endParaRPr lang="ru-RU" sz="1600"/>
        </a:p>
      </dgm:t>
    </dgm:pt>
    <dgm:pt modelId="{908085B4-4BD5-4E98-B1A7-82957C083032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стоимость путевки (курсовки) на санаторно-курортное лечение</a:t>
          </a:r>
          <a:endParaRPr lang="ru-RU" sz="1100" dirty="0"/>
        </a:p>
      </dgm:t>
    </dgm:pt>
    <dgm:pt modelId="{1EC15E08-3E21-4B02-AB3B-258842D65286}" type="parTrans" cxnId="{DBE01BDC-DCB5-4529-B62E-56675831CF29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sz="1600"/>
        </a:p>
      </dgm:t>
    </dgm:pt>
    <dgm:pt modelId="{15B5EBD9-C601-491B-83BB-50A86FC9038B}" type="sibTrans" cxnId="{DBE01BDC-DCB5-4529-B62E-56675831CF29}">
      <dgm:prSet/>
      <dgm:spPr/>
      <dgm:t>
        <a:bodyPr/>
        <a:lstStyle/>
        <a:p>
          <a:pPr algn="l"/>
          <a:endParaRPr lang="ru-RU" sz="1600"/>
        </a:p>
      </dgm:t>
    </dgm:pt>
    <dgm:pt modelId="{1A0E4E5D-FA76-4DB1-AC33-56B4E816863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стоимость путевки в детские лагеря санаторного типа</a:t>
          </a:r>
          <a:endParaRPr lang="ru-RU" sz="1100" dirty="0"/>
        </a:p>
      </dgm:t>
    </dgm:pt>
    <dgm:pt modelId="{3A61DDDC-0E9E-4362-AD0B-9BB004C0851F}" type="parTrans" cxnId="{15860686-8119-4C71-82A8-02DC1A1F528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 sz="1600"/>
        </a:p>
      </dgm:t>
    </dgm:pt>
    <dgm:pt modelId="{FC9341FD-B384-459C-ACC8-416649EC99D3}" type="sibTrans" cxnId="{15860686-8119-4C71-82A8-02DC1A1F528E}">
      <dgm:prSet/>
      <dgm:spPr/>
      <dgm:t>
        <a:bodyPr/>
        <a:lstStyle/>
        <a:p>
          <a:pPr algn="l"/>
          <a:endParaRPr lang="ru-RU" sz="1600"/>
        </a:p>
      </dgm:t>
    </dgm:pt>
    <dgm:pt modelId="{8BBEEE9C-401E-4A03-91F7-644BC819E951}" type="pres">
      <dgm:prSet presAssocID="{E5862272-BEB1-4F15-B2AF-9AD9BC2D0D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2783A4-00BD-476D-96EC-6CB9FA006AEC}" type="pres">
      <dgm:prSet presAssocID="{75729185-562B-46EA-BD18-D3C4DE1AB5F0}" presName="root" presStyleCnt="0"/>
      <dgm:spPr/>
    </dgm:pt>
    <dgm:pt modelId="{B14E6D7D-B2AC-466A-B6BA-A510D5F01E37}" type="pres">
      <dgm:prSet presAssocID="{75729185-562B-46EA-BD18-D3C4DE1AB5F0}" presName="rootComposite" presStyleCnt="0"/>
      <dgm:spPr/>
    </dgm:pt>
    <dgm:pt modelId="{5949F7A5-8687-4B8F-9FFD-88037B11D582}" type="pres">
      <dgm:prSet presAssocID="{75729185-562B-46EA-BD18-D3C4DE1AB5F0}" presName="rootText" presStyleLbl="node1" presStyleIdx="0" presStyleCnt="1" custScaleX="1256442" custScaleY="62540"/>
      <dgm:spPr/>
      <dgm:t>
        <a:bodyPr/>
        <a:lstStyle/>
        <a:p>
          <a:endParaRPr lang="ru-RU"/>
        </a:p>
      </dgm:t>
    </dgm:pt>
    <dgm:pt modelId="{93918B39-3B88-422E-9CDE-85150523F9CF}" type="pres">
      <dgm:prSet presAssocID="{75729185-562B-46EA-BD18-D3C4DE1AB5F0}" presName="rootConnector" presStyleLbl="node1" presStyleIdx="0" presStyleCnt="1"/>
      <dgm:spPr/>
      <dgm:t>
        <a:bodyPr/>
        <a:lstStyle/>
        <a:p>
          <a:endParaRPr lang="ru-RU"/>
        </a:p>
      </dgm:t>
    </dgm:pt>
    <dgm:pt modelId="{148EA817-A490-401C-BA66-29DB09F0F951}" type="pres">
      <dgm:prSet presAssocID="{75729185-562B-46EA-BD18-D3C4DE1AB5F0}" presName="childShape" presStyleCnt="0"/>
      <dgm:spPr/>
    </dgm:pt>
    <dgm:pt modelId="{6ED9FDE0-ACFA-4D53-A463-817D8261BC92}" type="pres">
      <dgm:prSet presAssocID="{1EC15E08-3E21-4B02-AB3B-258842D6528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91F00BF-8F5F-42B8-8008-2D7511E7F923}" type="pres">
      <dgm:prSet presAssocID="{908085B4-4BD5-4E98-B1A7-82957C083032}" presName="childText" presStyleLbl="bgAcc1" presStyleIdx="0" presStyleCnt="2" custScaleX="1255239" custScaleY="5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38607-136B-4031-AD98-70F2CF7EACCD}" type="pres">
      <dgm:prSet presAssocID="{3A61DDDC-0E9E-4362-AD0B-9BB004C0851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8A9FDBB-E78F-4098-8519-CC989D7ED556}" type="pres">
      <dgm:prSet presAssocID="{1A0E4E5D-FA76-4DB1-AC33-56B4E816863C}" presName="childText" presStyleLbl="bgAcc1" presStyleIdx="1" presStyleCnt="2" custScaleX="1255239" custScaleY="4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FD2A1-05AA-47AA-A55C-89495F2398FB}" type="presOf" srcId="{E5862272-BEB1-4F15-B2AF-9AD9BC2D0D97}" destId="{8BBEEE9C-401E-4A03-91F7-644BC819E951}" srcOrd="0" destOrd="0" presId="urn:microsoft.com/office/officeart/2005/8/layout/hierarchy3"/>
    <dgm:cxn modelId="{13A2C371-15B8-44FA-A8CA-32B1600D1DF6}" type="presOf" srcId="{908085B4-4BD5-4E98-B1A7-82957C083032}" destId="{991F00BF-8F5F-42B8-8008-2D7511E7F923}" srcOrd="0" destOrd="0" presId="urn:microsoft.com/office/officeart/2005/8/layout/hierarchy3"/>
    <dgm:cxn modelId="{584665AA-DB1B-4954-B4FA-7244AD74B0A0}" type="presOf" srcId="{75729185-562B-46EA-BD18-D3C4DE1AB5F0}" destId="{5949F7A5-8687-4B8F-9FFD-88037B11D582}" srcOrd="0" destOrd="0" presId="urn:microsoft.com/office/officeart/2005/8/layout/hierarchy3"/>
    <dgm:cxn modelId="{15860686-8119-4C71-82A8-02DC1A1F528E}" srcId="{75729185-562B-46EA-BD18-D3C4DE1AB5F0}" destId="{1A0E4E5D-FA76-4DB1-AC33-56B4E816863C}" srcOrd="1" destOrd="0" parTransId="{3A61DDDC-0E9E-4362-AD0B-9BB004C0851F}" sibTransId="{FC9341FD-B384-459C-ACC8-416649EC99D3}"/>
    <dgm:cxn modelId="{4772D630-CFB4-4D5B-8FE7-4C0C0AAE88DF}" type="presOf" srcId="{1A0E4E5D-FA76-4DB1-AC33-56B4E816863C}" destId="{18A9FDBB-E78F-4098-8519-CC989D7ED556}" srcOrd="0" destOrd="0" presId="urn:microsoft.com/office/officeart/2005/8/layout/hierarchy3"/>
    <dgm:cxn modelId="{EEEFCF66-BA81-4763-8DCD-3FCA48F4E901}" srcId="{E5862272-BEB1-4F15-B2AF-9AD9BC2D0D97}" destId="{75729185-562B-46EA-BD18-D3C4DE1AB5F0}" srcOrd="0" destOrd="0" parTransId="{1022D1B2-2801-4FFC-B9E3-0F838A868760}" sibTransId="{1D0F8C6A-8DA6-4016-9D6F-BF80D4A28DDD}"/>
    <dgm:cxn modelId="{E58A6D9A-5960-47DB-8E07-93153874EDDC}" type="presOf" srcId="{3A61DDDC-0E9E-4362-AD0B-9BB004C0851F}" destId="{9DA38607-136B-4031-AD98-70F2CF7EACCD}" srcOrd="0" destOrd="0" presId="urn:microsoft.com/office/officeart/2005/8/layout/hierarchy3"/>
    <dgm:cxn modelId="{5434D615-1113-4700-B4A7-7C3B94ED9428}" type="presOf" srcId="{1EC15E08-3E21-4B02-AB3B-258842D65286}" destId="{6ED9FDE0-ACFA-4D53-A463-817D8261BC92}" srcOrd="0" destOrd="0" presId="urn:microsoft.com/office/officeart/2005/8/layout/hierarchy3"/>
    <dgm:cxn modelId="{AB890911-6B13-4A56-9C75-7166C3DAD29F}" type="presOf" srcId="{75729185-562B-46EA-BD18-D3C4DE1AB5F0}" destId="{93918B39-3B88-422E-9CDE-85150523F9CF}" srcOrd="1" destOrd="0" presId="urn:microsoft.com/office/officeart/2005/8/layout/hierarchy3"/>
    <dgm:cxn modelId="{DBE01BDC-DCB5-4529-B62E-56675831CF29}" srcId="{75729185-562B-46EA-BD18-D3C4DE1AB5F0}" destId="{908085B4-4BD5-4E98-B1A7-82957C083032}" srcOrd="0" destOrd="0" parTransId="{1EC15E08-3E21-4B02-AB3B-258842D65286}" sibTransId="{15B5EBD9-C601-491B-83BB-50A86FC9038B}"/>
    <dgm:cxn modelId="{51F0B39D-1E56-4D86-B484-0C5AA803433D}" type="presParOf" srcId="{8BBEEE9C-401E-4A03-91F7-644BC819E951}" destId="{342783A4-00BD-476D-96EC-6CB9FA006AEC}" srcOrd="0" destOrd="0" presId="urn:microsoft.com/office/officeart/2005/8/layout/hierarchy3"/>
    <dgm:cxn modelId="{C140B4F2-3662-4ECF-AD86-6613A9ADCE63}" type="presParOf" srcId="{342783A4-00BD-476D-96EC-6CB9FA006AEC}" destId="{B14E6D7D-B2AC-466A-B6BA-A510D5F01E37}" srcOrd="0" destOrd="0" presId="urn:microsoft.com/office/officeart/2005/8/layout/hierarchy3"/>
    <dgm:cxn modelId="{4386A4F6-F794-4E82-9C5F-8964C5A48BF8}" type="presParOf" srcId="{B14E6D7D-B2AC-466A-B6BA-A510D5F01E37}" destId="{5949F7A5-8687-4B8F-9FFD-88037B11D582}" srcOrd="0" destOrd="0" presId="urn:microsoft.com/office/officeart/2005/8/layout/hierarchy3"/>
    <dgm:cxn modelId="{05E7B60B-880C-4AB0-AF06-ED760C2F1658}" type="presParOf" srcId="{B14E6D7D-B2AC-466A-B6BA-A510D5F01E37}" destId="{93918B39-3B88-422E-9CDE-85150523F9CF}" srcOrd="1" destOrd="0" presId="urn:microsoft.com/office/officeart/2005/8/layout/hierarchy3"/>
    <dgm:cxn modelId="{F3BD77AA-A838-4EFE-BAAC-C4FDEDBD1AD8}" type="presParOf" srcId="{342783A4-00BD-476D-96EC-6CB9FA006AEC}" destId="{148EA817-A490-401C-BA66-29DB09F0F951}" srcOrd="1" destOrd="0" presId="urn:microsoft.com/office/officeart/2005/8/layout/hierarchy3"/>
    <dgm:cxn modelId="{82B3D983-D020-4B19-B586-6361C8C4E609}" type="presParOf" srcId="{148EA817-A490-401C-BA66-29DB09F0F951}" destId="{6ED9FDE0-ACFA-4D53-A463-817D8261BC92}" srcOrd="0" destOrd="0" presId="urn:microsoft.com/office/officeart/2005/8/layout/hierarchy3"/>
    <dgm:cxn modelId="{EFE62B92-3B0E-4324-8437-7594952AB53A}" type="presParOf" srcId="{148EA817-A490-401C-BA66-29DB09F0F951}" destId="{991F00BF-8F5F-42B8-8008-2D7511E7F923}" srcOrd="1" destOrd="0" presId="urn:microsoft.com/office/officeart/2005/8/layout/hierarchy3"/>
    <dgm:cxn modelId="{6C0EF4CB-35D1-43E4-B1EE-71FB9C2E7A93}" type="presParOf" srcId="{148EA817-A490-401C-BA66-29DB09F0F951}" destId="{9DA38607-136B-4031-AD98-70F2CF7EACCD}" srcOrd="2" destOrd="0" presId="urn:microsoft.com/office/officeart/2005/8/layout/hierarchy3"/>
    <dgm:cxn modelId="{1042A619-7C2D-487C-8A1D-CB419389E6F3}" type="presParOf" srcId="{148EA817-A490-401C-BA66-29DB09F0F951}" destId="{18A9FDBB-E78F-4098-8519-CC989D7ED5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592257B-E3B6-4A38-8C3E-81824236D15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7B51-C41B-4B00-9203-0ED63B5CD5E4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</a:t>
          </a:r>
          <a:r>
            <a:rPr lang="ru-RU" sz="2200" dirty="0" smtClean="0"/>
            <a:t>:</a:t>
          </a:r>
          <a:endParaRPr lang="ru-RU" sz="2200" dirty="0"/>
        </a:p>
      </dgm:t>
    </dgm:pt>
    <dgm:pt modelId="{7142E745-C12A-46C2-8DAD-3632FDB0601C}" type="parTrans" cxnId="{5EC447FC-D40F-41FE-982C-4B6046EB1DE9}">
      <dgm:prSet/>
      <dgm:spPr/>
      <dgm:t>
        <a:bodyPr/>
        <a:lstStyle/>
        <a:p>
          <a:pPr algn="l"/>
          <a:endParaRPr lang="ru-RU"/>
        </a:p>
      </dgm:t>
    </dgm:pt>
    <dgm:pt modelId="{9E38C8A3-3FC6-4FCE-A057-60C055A5609C}" type="sibTrans" cxnId="{5EC447FC-D40F-41FE-982C-4B6046EB1DE9}">
      <dgm:prSet/>
      <dgm:spPr/>
      <dgm:t>
        <a:bodyPr/>
        <a:lstStyle/>
        <a:p>
          <a:pPr algn="l"/>
          <a:endParaRPr lang="ru-RU"/>
        </a:p>
      </dgm:t>
    </dgm:pt>
    <dgm:pt modelId="{E6254751-1C51-4F49-B276-6E65693B15D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стоимость путевок, реализованных туристскими фирмами </a:t>
          </a:r>
          <a:endParaRPr lang="ru-RU" sz="1050" dirty="0"/>
        </a:p>
      </dgm:t>
    </dgm:pt>
    <dgm:pt modelId="{2AAB48B9-B756-4703-B14F-5A124FEC4439}" type="parTrans" cxnId="{F4C9026B-8775-4FAF-8C21-BF9C9075BEE9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268C1BBC-DE20-41BD-A650-4AF5D95E9F58}" type="sibTrans" cxnId="{F4C9026B-8775-4FAF-8C21-BF9C9075BEE9}">
      <dgm:prSet/>
      <dgm:spPr/>
      <dgm:t>
        <a:bodyPr/>
        <a:lstStyle/>
        <a:p>
          <a:pPr algn="l"/>
          <a:endParaRPr lang="ru-RU"/>
        </a:p>
      </dgm:t>
    </dgm:pt>
    <dgm:pt modelId="{A3E6646D-22D0-46E1-9C6C-554991C97629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стоимость путевок на санаторно-курортное лечение, предоставленных льготным категориям граждан за счет средств бюджетов всех уровней и внебюджетных фондов, например, участникам и инвалидам Великой Отечественной войны, инвалидам, ветеранам труда</a:t>
          </a:r>
          <a:endParaRPr lang="ru-RU" sz="1050" dirty="0"/>
        </a:p>
      </dgm:t>
    </dgm:pt>
    <dgm:pt modelId="{A9102981-BAD6-49D9-B001-9E6DE4465EE7}" type="parTrans" cxnId="{1F3EFE45-0EC4-4A2A-9716-8B9DE54715B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4FF411C8-9D37-4588-AA21-A840EBEE1259}" type="sibTrans" cxnId="{1F3EFE45-0EC4-4A2A-9716-8B9DE54715B5}">
      <dgm:prSet/>
      <dgm:spPr/>
      <dgm:t>
        <a:bodyPr/>
        <a:lstStyle/>
        <a:p>
          <a:pPr algn="l"/>
          <a:endParaRPr lang="ru-RU"/>
        </a:p>
      </dgm:t>
    </dgm:pt>
    <dgm:pt modelId="{989C9920-4BE4-42D4-A7A0-5DB895DC4FE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размер платы населения за дополнительные медицинские услуги, предоставленные отдыхающим в санаторно-курортных организациях за плату сверх стоимости путевок: услуги стоматологических, косметологических, массажных и других лечебных кабинетов (показывается в отчете санаторно-курортной организации по виду услуг </a:t>
          </a:r>
          <a:r>
            <a:rPr lang="ru-RU" sz="1050" b="1" dirty="0" smtClean="0"/>
            <a:t>«Медицинские услуги»</a:t>
          </a:r>
          <a:r>
            <a:rPr lang="ru-RU" sz="1050" dirty="0" smtClean="0"/>
            <a:t>)</a:t>
          </a:r>
          <a:endParaRPr lang="ru-RU" sz="1050" dirty="0"/>
        </a:p>
      </dgm:t>
    </dgm:pt>
    <dgm:pt modelId="{062F5BBC-D124-434F-BC0D-63503C560C82}" type="parTrans" cxnId="{B54F5E1B-A179-4917-B969-A8062068F7B6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16CBCD77-A6CB-46FC-ADC7-B3C79E47B789}" type="sibTrans" cxnId="{B54F5E1B-A179-4917-B969-A8062068F7B6}">
      <dgm:prSet/>
      <dgm:spPr/>
      <dgm:t>
        <a:bodyPr/>
        <a:lstStyle/>
        <a:p>
          <a:pPr algn="l"/>
          <a:endParaRPr lang="ru-RU"/>
        </a:p>
      </dgm:t>
    </dgm:pt>
    <dgm:pt modelId="{906F634F-DFDC-4A4B-A34A-196FCEBF18C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стоимость дополнительных услуг, оказанных отдыхающим парикмахерскими, массажными кабинетами, мастерскими по ремонту обуви, расположенными на территории санатория, но являющимися самостоятельными юридическими лицами или индивидуальными предпринимателями</a:t>
          </a:r>
          <a:endParaRPr lang="ru-RU" sz="1050" dirty="0"/>
        </a:p>
      </dgm:t>
    </dgm:pt>
    <dgm:pt modelId="{3B67032F-88DA-4411-A7CB-F97230F2D658}" type="parTrans" cxnId="{BF6F6EE2-50B9-44DD-B14B-D233BF7D790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42C6B99F-9799-4471-92DD-CD0488977C23}" type="sibTrans" cxnId="{BF6F6EE2-50B9-44DD-B14B-D233BF7D790E}">
      <dgm:prSet/>
      <dgm:spPr/>
      <dgm:t>
        <a:bodyPr/>
        <a:lstStyle/>
        <a:p>
          <a:pPr algn="l"/>
          <a:endParaRPr lang="ru-RU"/>
        </a:p>
      </dgm:t>
    </dgm:pt>
    <dgm:pt modelId="{5C86E049-2995-4839-9EAC-22C5E2DC90F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размер платы работников санаторно-курортных организаций за питание</a:t>
          </a:r>
          <a:endParaRPr lang="ru-RU" sz="1050" dirty="0"/>
        </a:p>
      </dgm:t>
    </dgm:pt>
    <dgm:pt modelId="{63417F45-82F7-41E6-98A8-28640B9AF520}" type="parTrans" cxnId="{4D11FEFB-EA7C-47B9-9CB9-690664DE9D96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896BFE0-03B9-4F32-855C-74741E657FED}" type="sibTrans" cxnId="{4D11FEFB-EA7C-47B9-9CB9-690664DE9D96}">
      <dgm:prSet/>
      <dgm:spPr/>
      <dgm:t>
        <a:bodyPr/>
        <a:lstStyle/>
        <a:p>
          <a:pPr algn="l"/>
          <a:endParaRPr lang="ru-RU"/>
        </a:p>
      </dgm:t>
    </dgm:pt>
    <dgm:pt modelId="{B11567FA-1E80-4866-8CFE-FBC9248DDB4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размер средств предприятий по хозяйственному содержанию санаторно- курортных организаций</a:t>
          </a:r>
          <a:endParaRPr lang="ru-RU" sz="1050" dirty="0"/>
        </a:p>
      </dgm:t>
    </dgm:pt>
    <dgm:pt modelId="{5209A449-4C03-44BD-8430-0B2E9BD9861B}" type="parTrans" cxnId="{F4776623-24A8-49B5-8334-0A2D191AAD54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673980D-96B5-400E-93C5-B27D0148265C}" type="sibTrans" cxnId="{F4776623-24A8-49B5-8334-0A2D191AAD54}">
      <dgm:prSet/>
      <dgm:spPr/>
      <dgm:t>
        <a:bodyPr/>
        <a:lstStyle/>
        <a:p>
          <a:pPr algn="l"/>
          <a:endParaRPr lang="ru-RU"/>
        </a:p>
      </dgm:t>
    </dgm:pt>
    <dgm:pt modelId="{E49509C6-2716-4294-A9DF-2DF39C6F5F8A}" type="pres">
      <dgm:prSet presAssocID="{6592257B-E3B6-4A38-8C3E-81824236D1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3E0E9B-D9CA-4154-9977-C2FE5AFD0912}" type="pres">
      <dgm:prSet presAssocID="{49267B51-C41B-4B00-9203-0ED63B5CD5E4}" presName="root" presStyleCnt="0"/>
      <dgm:spPr/>
    </dgm:pt>
    <dgm:pt modelId="{445D960F-ADBC-4F16-B19E-F18624EC4DE1}" type="pres">
      <dgm:prSet presAssocID="{49267B51-C41B-4B00-9203-0ED63B5CD5E4}" presName="rootComposite" presStyleCnt="0"/>
      <dgm:spPr/>
    </dgm:pt>
    <dgm:pt modelId="{D2426C30-A2F7-46E1-A468-D040F7F0FA6D}" type="pres">
      <dgm:prSet presAssocID="{49267B51-C41B-4B00-9203-0ED63B5CD5E4}" presName="rootText" presStyleLbl="node1" presStyleIdx="0" presStyleCnt="1" custScaleX="1452482" custScaleY="59247"/>
      <dgm:spPr/>
      <dgm:t>
        <a:bodyPr/>
        <a:lstStyle/>
        <a:p>
          <a:endParaRPr lang="ru-RU"/>
        </a:p>
      </dgm:t>
    </dgm:pt>
    <dgm:pt modelId="{73752D9D-10E7-4CC5-9C1B-C0EA24E3C411}" type="pres">
      <dgm:prSet presAssocID="{49267B51-C41B-4B00-9203-0ED63B5CD5E4}" presName="rootConnector" presStyleLbl="node1" presStyleIdx="0" presStyleCnt="1"/>
      <dgm:spPr/>
      <dgm:t>
        <a:bodyPr/>
        <a:lstStyle/>
        <a:p>
          <a:endParaRPr lang="ru-RU"/>
        </a:p>
      </dgm:t>
    </dgm:pt>
    <dgm:pt modelId="{7CF1ACAA-ADF2-40D0-9079-E0458C1D21C0}" type="pres">
      <dgm:prSet presAssocID="{49267B51-C41B-4B00-9203-0ED63B5CD5E4}" presName="childShape" presStyleCnt="0"/>
      <dgm:spPr/>
    </dgm:pt>
    <dgm:pt modelId="{54664300-E8F9-4496-A2ED-8322896B49ED}" type="pres">
      <dgm:prSet presAssocID="{2AAB48B9-B756-4703-B14F-5A124FEC44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EA111CA9-75DB-4537-B48C-1799719D77E5}" type="pres">
      <dgm:prSet presAssocID="{E6254751-1C51-4F49-B276-6E65693B15D9}" presName="childText" presStyleLbl="bgAcc1" presStyleIdx="0" presStyleCnt="6" custScaleX="1452032" custScaleY="57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AA4AF-89B9-4B16-93A7-CC97E49F0442}" type="pres">
      <dgm:prSet presAssocID="{A9102981-BAD6-49D9-B001-9E6DE4465EE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1FA424F-33D7-45EC-A96D-B308A0885318}" type="pres">
      <dgm:prSet presAssocID="{A3E6646D-22D0-46E1-9C6C-554991C97629}" presName="childText" presStyleLbl="bgAcc1" presStyleIdx="1" presStyleCnt="6" custScaleX="145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46906-87AE-49E7-A6BC-C53BD68929A5}" type="pres">
      <dgm:prSet presAssocID="{062F5BBC-D124-434F-BC0D-63503C560C8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0B42B9E-A1F7-4993-8108-59C7183565B9}" type="pres">
      <dgm:prSet presAssocID="{989C9920-4BE4-42D4-A7A0-5DB895DC4FED}" presName="childText" presStyleLbl="bgAcc1" presStyleIdx="2" presStyleCnt="6" custScaleX="145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61CA5-6F37-4B50-9777-A73B80013838}" type="pres">
      <dgm:prSet presAssocID="{3B67032F-88DA-4411-A7CB-F97230F2D65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D2B39E9-0D65-4BB4-BFD3-570C038F0A41}" type="pres">
      <dgm:prSet presAssocID="{906F634F-DFDC-4A4B-A34A-196FCEBF18C6}" presName="childText" presStyleLbl="bgAcc1" presStyleIdx="3" presStyleCnt="6" custScaleX="145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86D30-03AC-4F55-965E-21286A16F040}" type="pres">
      <dgm:prSet presAssocID="{63417F45-82F7-41E6-98A8-28640B9AF520}" presName="Name13" presStyleLbl="parChTrans1D2" presStyleIdx="4" presStyleCnt="6"/>
      <dgm:spPr/>
      <dgm:t>
        <a:bodyPr/>
        <a:lstStyle/>
        <a:p>
          <a:endParaRPr lang="ru-RU"/>
        </a:p>
      </dgm:t>
    </dgm:pt>
    <dgm:pt modelId="{6789056D-D41E-43C9-882D-33CC9F709800}" type="pres">
      <dgm:prSet presAssocID="{5C86E049-2995-4839-9EAC-22C5E2DC90F8}" presName="childText" presStyleLbl="bgAcc1" presStyleIdx="4" presStyleCnt="6" custScaleX="1452032" custScaleY="5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A8115-1499-4692-BF9D-5175EB6ED28D}" type="pres">
      <dgm:prSet presAssocID="{5209A449-4C03-44BD-8430-0B2E9BD9861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9F52A28-0DAE-40AA-9C96-0E9699631ECD}" type="pres">
      <dgm:prSet presAssocID="{B11567FA-1E80-4866-8CFE-FBC9248DDB46}" presName="childText" presStyleLbl="bgAcc1" presStyleIdx="5" presStyleCnt="6" custScaleX="1452032" custScaleY="80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DCE82-545D-4413-BC9A-BC5C541EE0F5}" type="presOf" srcId="{A9102981-BAD6-49D9-B001-9E6DE4465EE7}" destId="{A60AA4AF-89B9-4B16-93A7-CC97E49F0442}" srcOrd="0" destOrd="0" presId="urn:microsoft.com/office/officeart/2005/8/layout/hierarchy3"/>
    <dgm:cxn modelId="{5CD41591-F365-400A-BB85-B51E354C7147}" type="presOf" srcId="{63417F45-82F7-41E6-98A8-28640B9AF520}" destId="{8DC86D30-03AC-4F55-965E-21286A16F040}" srcOrd="0" destOrd="0" presId="urn:microsoft.com/office/officeart/2005/8/layout/hierarchy3"/>
    <dgm:cxn modelId="{D0F0DDC8-F8E7-4DED-8337-378D1BFB762E}" type="presOf" srcId="{2AAB48B9-B756-4703-B14F-5A124FEC4439}" destId="{54664300-E8F9-4496-A2ED-8322896B49ED}" srcOrd="0" destOrd="0" presId="urn:microsoft.com/office/officeart/2005/8/layout/hierarchy3"/>
    <dgm:cxn modelId="{D3B685C6-98D5-4F84-A222-75C722FF78F6}" type="presOf" srcId="{E6254751-1C51-4F49-B276-6E65693B15D9}" destId="{EA111CA9-75DB-4537-B48C-1799719D77E5}" srcOrd="0" destOrd="0" presId="urn:microsoft.com/office/officeart/2005/8/layout/hierarchy3"/>
    <dgm:cxn modelId="{B83F1F58-83C0-48A4-B011-802B86AC360D}" type="presOf" srcId="{989C9920-4BE4-42D4-A7A0-5DB895DC4FED}" destId="{D0B42B9E-A1F7-4993-8108-59C7183565B9}" srcOrd="0" destOrd="0" presId="urn:microsoft.com/office/officeart/2005/8/layout/hierarchy3"/>
    <dgm:cxn modelId="{FD851049-8214-4DAB-A3F4-8C2C9D3AEDC4}" type="presOf" srcId="{49267B51-C41B-4B00-9203-0ED63B5CD5E4}" destId="{73752D9D-10E7-4CC5-9C1B-C0EA24E3C411}" srcOrd="1" destOrd="0" presId="urn:microsoft.com/office/officeart/2005/8/layout/hierarchy3"/>
    <dgm:cxn modelId="{3613E911-ED7C-4C46-A7B6-97E6EB00C548}" type="presOf" srcId="{906F634F-DFDC-4A4B-A34A-196FCEBF18C6}" destId="{CD2B39E9-0D65-4BB4-BFD3-570C038F0A41}" srcOrd="0" destOrd="0" presId="urn:microsoft.com/office/officeart/2005/8/layout/hierarchy3"/>
    <dgm:cxn modelId="{4D11FEFB-EA7C-47B9-9CB9-690664DE9D96}" srcId="{49267B51-C41B-4B00-9203-0ED63B5CD5E4}" destId="{5C86E049-2995-4839-9EAC-22C5E2DC90F8}" srcOrd="4" destOrd="0" parTransId="{63417F45-82F7-41E6-98A8-28640B9AF520}" sibTransId="{C896BFE0-03B9-4F32-855C-74741E657FED}"/>
    <dgm:cxn modelId="{5EC447FC-D40F-41FE-982C-4B6046EB1DE9}" srcId="{6592257B-E3B6-4A38-8C3E-81824236D151}" destId="{49267B51-C41B-4B00-9203-0ED63B5CD5E4}" srcOrd="0" destOrd="0" parTransId="{7142E745-C12A-46C2-8DAD-3632FDB0601C}" sibTransId="{9E38C8A3-3FC6-4FCE-A057-60C055A5609C}"/>
    <dgm:cxn modelId="{DECF7A86-5EDE-462B-92DF-4B12015FA9CB}" type="presOf" srcId="{B11567FA-1E80-4866-8CFE-FBC9248DDB46}" destId="{59F52A28-0DAE-40AA-9C96-0E9699631ECD}" srcOrd="0" destOrd="0" presId="urn:microsoft.com/office/officeart/2005/8/layout/hierarchy3"/>
    <dgm:cxn modelId="{80D83E59-89B3-4C77-BECA-F25D8587D4E3}" type="presOf" srcId="{49267B51-C41B-4B00-9203-0ED63B5CD5E4}" destId="{D2426C30-A2F7-46E1-A468-D040F7F0FA6D}" srcOrd="0" destOrd="0" presId="urn:microsoft.com/office/officeart/2005/8/layout/hierarchy3"/>
    <dgm:cxn modelId="{C4975275-26D8-42AB-9115-3516B3CDA186}" type="presOf" srcId="{5209A449-4C03-44BD-8430-0B2E9BD9861B}" destId="{312A8115-1499-4692-BF9D-5175EB6ED28D}" srcOrd="0" destOrd="0" presId="urn:microsoft.com/office/officeart/2005/8/layout/hierarchy3"/>
    <dgm:cxn modelId="{2CDCEFEC-2734-49F6-B3B6-EB1C42AE0807}" type="presOf" srcId="{6592257B-E3B6-4A38-8C3E-81824236D151}" destId="{E49509C6-2716-4294-A9DF-2DF39C6F5F8A}" srcOrd="0" destOrd="0" presId="urn:microsoft.com/office/officeart/2005/8/layout/hierarchy3"/>
    <dgm:cxn modelId="{F4C9026B-8775-4FAF-8C21-BF9C9075BEE9}" srcId="{49267B51-C41B-4B00-9203-0ED63B5CD5E4}" destId="{E6254751-1C51-4F49-B276-6E65693B15D9}" srcOrd="0" destOrd="0" parTransId="{2AAB48B9-B756-4703-B14F-5A124FEC4439}" sibTransId="{268C1BBC-DE20-41BD-A650-4AF5D95E9F58}"/>
    <dgm:cxn modelId="{6C979F32-4FC5-4188-B3F3-36702AFE66E2}" type="presOf" srcId="{A3E6646D-22D0-46E1-9C6C-554991C97629}" destId="{11FA424F-33D7-45EC-A96D-B308A0885318}" srcOrd="0" destOrd="0" presId="urn:microsoft.com/office/officeart/2005/8/layout/hierarchy3"/>
    <dgm:cxn modelId="{1BCB4C11-393E-4B1F-A9F3-4822D0F14B7A}" type="presOf" srcId="{062F5BBC-D124-434F-BC0D-63503C560C82}" destId="{7AD46906-87AE-49E7-A6BC-C53BD68929A5}" srcOrd="0" destOrd="0" presId="urn:microsoft.com/office/officeart/2005/8/layout/hierarchy3"/>
    <dgm:cxn modelId="{F4776623-24A8-49B5-8334-0A2D191AAD54}" srcId="{49267B51-C41B-4B00-9203-0ED63B5CD5E4}" destId="{B11567FA-1E80-4866-8CFE-FBC9248DDB46}" srcOrd="5" destOrd="0" parTransId="{5209A449-4C03-44BD-8430-0B2E9BD9861B}" sibTransId="{0673980D-96B5-400E-93C5-B27D0148265C}"/>
    <dgm:cxn modelId="{1F3EFE45-0EC4-4A2A-9716-8B9DE54715B5}" srcId="{49267B51-C41B-4B00-9203-0ED63B5CD5E4}" destId="{A3E6646D-22D0-46E1-9C6C-554991C97629}" srcOrd="1" destOrd="0" parTransId="{A9102981-BAD6-49D9-B001-9E6DE4465EE7}" sibTransId="{4FF411C8-9D37-4588-AA21-A840EBEE1259}"/>
    <dgm:cxn modelId="{28611D1A-6CBB-4FDF-A6DC-04B87D11FC4C}" type="presOf" srcId="{3B67032F-88DA-4411-A7CB-F97230F2D658}" destId="{46261CA5-6F37-4B50-9777-A73B80013838}" srcOrd="0" destOrd="0" presId="urn:microsoft.com/office/officeart/2005/8/layout/hierarchy3"/>
    <dgm:cxn modelId="{BF6F6EE2-50B9-44DD-B14B-D233BF7D790E}" srcId="{49267B51-C41B-4B00-9203-0ED63B5CD5E4}" destId="{906F634F-DFDC-4A4B-A34A-196FCEBF18C6}" srcOrd="3" destOrd="0" parTransId="{3B67032F-88DA-4411-A7CB-F97230F2D658}" sibTransId="{42C6B99F-9799-4471-92DD-CD0488977C23}"/>
    <dgm:cxn modelId="{B54F5E1B-A179-4917-B969-A8062068F7B6}" srcId="{49267B51-C41B-4B00-9203-0ED63B5CD5E4}" destId="{989C9920-4BE4-42D4-A7A0-5DB895DC4FED}" srcOrd="2" destOrd="0" parTransId="{062F5BBC-D124-434F-BC0D-63503C560C82}" sibTransId="{16CBCD77-A6CB-46FC-ADC7-B3C79E47B789}"/>
    <dgm:cxn modelId="{3C280011-A529-437B-A36F-85A5543C9E0F}" type="presOf" srcId="{5C86E049-2995-4839-9EAC-22C5E2DC90F8}" destId="{6789056D-D41E-43C9-882D-33CC9F709800}" srcOrd="0" destOrd="0" presId="urn:microsoft.com/office/officeart/2005/8/layout/hierarchy3"/>
    <dgm:cxn modelId="{E06F394D-34C7-487E-B5A2-55F8FFFB18F5}" type="presParOf" srcId="{E49509C6-2716-4294-A9DF-2DF39C6F5F8A}" destId="{523E0E9B-D9CA-4154-9977-C2FE5AFD0912}" srcOrd="0" destOrd="0" presId="urn:microsoft.com/office/officeart/2005/8/layout/hierarchy3"/>
    <dgm:cxn modelId="{F07D9BA6-FB0F-4B28-92B4-4FF7E873B295}" type="presParOf" srcId="{523E0E9B-D9CA-4154-9977-C2FE5AFD0912}" destId="{445D960F-ADBC-4F16-B19E-F18624EC4DE1}" srcOrd="0" destOrd="0" presId="urn:microsoft.com/office/officeart/2005/8/layout/hierarchy3"/>
    <dgm:cxn modelId="{3DECEF57-DC91-4E3B-B775-FCBA2D571C17}" type="presParOf" srcId="{445D960F-ADBC-4F16-B19E-F18624EC4DE1}" destId="{D2426C30-A2F7-46E1-A468-D040F7F0FA6D}" srcOrd="0" destOrd="0" presId="urn:microsoft.com/office/officeart/2005/8/layout/hierarchy3"/>
    <dgm:cxn modelId="{FD9DC56C-D3E7-48EE-AF87-0DF344E26D90}" type="presParOf" srcId="{445D960F-ADBC-4F16-B19E-F18624EC4DE1}" destId="{73752D9D-10E7-4CC5-9C1B-C0EA24E3C411}" srcOrd="1" destOrd="0" presId="urn:microsoft.com/office/officeart/2005/8/layout/hierarchy3"/>
    <dgm:cxn modelId="{D8B01EFB-AF79-44C5-969F-96B64C0E3B4E}" type="presParOf" srcId="{523E0E9B-D9CA-4154-9977-C2FE5AFD0912}" destId="{7CF1ACAA-ADF2-40D0-9079-E0458C1D21C0}" srcOrd="1" destOrd="0" presId="urn:microsoft.com/office/officeart/2005/8/layout/hierarchy3"/>
    <dgm:cxn modelId="{FC660181-A55C-4379-8081-58D06932676D}" type="presParOf" srcId="{7CF1ACAA-ADF2-40D0-9079-E0458C1D21C0}" destId="{54664300-E8F9-4496-A2ED-8322896B49ED}" srcOrd="0" destOrd="0" presId="urn:microsoft.com/office/officeart/2005/8/layout/hierarchy3"/>
    <dgm:cxn modelId="{7222A4B6-1292-4951-9C4F-9C3C177A82AB}" type="presParOf" srcId="{7CF1ACAA-ADF2-40D0-9079-E0458C1D21C0}" destId="{EA111CA9-75DB-4537-B48C-1799719D77E5}" srcOrd="1" destOrd="0" presId="urn:microsoft.com/office/officeart/2005/8/layout/hierarchy3"/>
    <dgm:cxn modelId="{00F88F4B-9E5D-4514-80A2-9A2772A75B92}" type="presParOf" srcId="{7CF1ACAA-ADF2-40D0-9079-E0458C1D21C0}" destId="{A60AA4AF-89B9-4B16-93A7-CC97E49F0442}" srcOrd="2" destOrd="0" presId="urn:microsoft.com/office/officeart/2005/8/layout/hierarchy3"/>
    <dgm:cxn modelId="{BE0CC939-0199-4CA9-981A-4992EC2032E6}" type="presParOf" srcId="{7CF1ACAA-ADF2-40D0-9079-E0458C1D21C0}" destId="{11FA424F-33D7-45EC-A96D-B308A0885318}" srcOrd="3" destOrd="0" presId="urn:microsoft.com/office/officeart/2005/8/layout/hierarchy3"/>
    <dgm:cxn modelId="{A6D26938-4562-452B-BF34-2C4816A95922}" type="presParOf" srcId="{7CF1ACAA-ADF2-40D0-9079-E0458C1D21C0}" destId="{7AD46906-87AE-49E7-A6BC-C53BD68929A5}" srcOrd="4" destOrd="0" presId="urn:microsoft.com/office/officeart/2005/8/layout/hierarchy3"/>
    <dgm:cxn modelId="{5B75F212-1917-4C19-B970-2953E5298F66}" type="presParOf" srcId="{7CF1ACAA-ADF2-40D0-9079-E0458C1D21C0}" destId="{D0B42B9E-A1F7-4993-8108-59C7183565B9}" srcOrd="5" destOrd="0" presId="urn:microsoft.com/office/officeart/2005/8/layout/hierarchy3"/>
    <dgm:cxn modelId="{6248F825-89D1-4B47-95CC-DFE7E9FE39EE}" type="presParOf" srcId="{7CF1ACAA-ADF2-40D0-9079-E0458C1D21C0}" destId="{46261CA5-6F37-4B50-9777-A73B80013838}" srcOrd="6" destOrd="0" presId="urn:microsoft.com/office/officeart/2005/8/layout/hierarchy3"/>
    <dgm:cxn modelId="{AB7AF76D-9358-4BC1-B6D3-2F2E336A7692}" type="presParOf" srcId="{7CF1ACAA-ADF2-40D0-9079-E0458C1D21C0}" destId="{CD2B39E9-0D65-4BB4-BFD3-570C038F0A41}" srcOrd="7" destOrd="0" presId="urn:microsoft.com/office/officeart/2005/8/layout/hierarchy3"/>
    <dgm:cxn modelId="{719D45A4-BF24-45D4-BD74-247B431F136F}" type="presParOf" srcId="{7CF1ACAA-ADF2-40D0-9079-E0458C1D21C0}" destId="{8DC86D30-03AC-4F55-965E-21286A16F040}" srcOrd="8" destOrd="0" presId="urn:microsoft.com/office/officeart/2005/8/layout/hierarchy3"/>
    <dgm:cxn modelId="{9043FBB8-F587-460B-A0E0-9D8C14D07311}" type="presParOf" srcId="{7CF1ACAA-ADF2-40D0-9079-E0458C1D21C0}" destId="{6789056D-D41E-43C9-882D-33CC9F709800}" srcOrd="9" destOrd="0" presId="urn:microsoft.com/office/officeart/2005/8/layout/hierarchy3"/>
    <dgm:cxn modelId="{5DC9271C-B46E-4822-AF40-69F72FA11BD7}" type="presParOf" srcId="{7CF1ACAA-ADF2-40D0-9079-E0458C1D21C0}" destId="{312A8115-1499-4692-BF9D-5175EB6ED28D}" srcOrd="10" destOrd="0" presId="urn:microsoft.com/office/officeart/2005/8/layout/hierarchy3"/>
    <dgm:cxn modelId="{AD4777A4-D7B0-4853-B9D9-41EAD0BE0C83}" type="presParOf" srcId="{7CF1ACAA-ADF2-40D0-9079-E0458C1D21C0}" destId="{59F52A28-0DAE-40AA-9C96-0E9699631EC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BCD3598-3694-4D03-874C-AEAD39326B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BA6622-E473-47B9-BAD7-08F3B7093477}">
      <dgm:prSet/>
      <dgm:spPr>
        <a:solidFill>
          <a:srgbClr val="FF0000"/>
        </a:solidFill>
        <a:ln>
          <a:noFill/>
        </a:ln>
      </dgm:spPr>
      <dgm:t>
        <a:bodyPr/>
        <a:lstStyle/>
        <a:p>
          <a:pPr rtl="0"/>
          <a:endParaRPr lang="ru-RU" dirty="0"/>
        </a:p>
      </dgm:t>
    </dgm:pt>
    <dgm:pt modelId="{15044039-E607-4021-8D2A-D2B2FB2B4F9B}" type="parTrans" cxnId="{D365A503-D5D0-412A-99B6-2AE3368A6A97}">
      <dgm:prSet/>
      <dgm:spPr/>
      <dgm:t>
        <a:bodyPr/>
        <a:lstStyle/>
        <a:p>
          <a:endParaRPr lang="ru-RU"/>
        </a:p>
      </dgm:t>
    </dgm:pt>
    <dgm:pt modelId="{F1C33AC7-BF71-4D9D-912E-5D8FC32D6C01}" type="sibTrans" cxnId="{D365A503-D5D0-412A-99B6-2AE3368A6A97}">
      <dgm:prSet/>
      <dgm:spPr/>
      <dgm:t>
        <a:bodyPr/>
        <a:lstStyle/>
        <a:p>
          <a:endParaRPr lang="ru-RU"/>
        </a:p>
      </dgm:t>
    </dgm:pt>
    <dgm:pt modelId="{67D61661-3799-4819-829E-3BC28CDBFEBD}">
      <dgm:prSet custT="1"/>
      <dgm:spPr>
        <a:ln>
          <a:solidFill>
            <a:srgbClr val="FF0000"/>
          </a:solidFill>
        </a:ln>
      </dgm:spPr>
      <dgm:t>
        <a:bodyPr/>
        <a:lstStyle/>
        <a:p>
          <a:pPr algn="just" rtl="0"/>
          <a:r>
            <a:rPr lang="ru-RU" sz="1200" dirty="0" smtClean="0"/>
            <a:t>Туристские фирмы, туроператоры, </a:t>
          </a:r>
          <a:r>
            <a:rPr lang="ru-RU" sz="1200" dirty="0" err="1" smtClean="0"/>
            <a:t>турагенты</a:t>
          </a:r>
          <a:r>
            <a:rPr lang="ru-RU" sz="1200" dirty="0" smtClean="0"/>
            <a:t> показывают стоимость номеров, реализованных непосредственно населению, за исключением номеров, реализованных в составе турпакета</a:t>
          </a:r>
          <a:endParaRPr lang="ru-RU" sz="1200" dirty="0"/>
        </a:p>
      </dgm:t>
    </dgm:pt>
    <dgm:pt modelId="{ECBF1CF6-EC40-4164-A8A8-9AA15AE26832}" type="parTrans" cxnId="{50E94AB2-359F-40F5-9AAA-7FBFF25B0EDE}">
      <dgm:prSet/>
      <dgm:spPr/>
      <dgm:t>
        <a:bodyPr/>
        <a:lstStyle/>
        <a:p>
          <a:endParaRPr lang="ru-RU"/>
        </a:p>
      </dgm:t>
    </dgm:pt>
    <dgm:pt modelId="{017C24E1-1770-4475-AFC5-17E35991DFF8}" type="sibTrans" cxnId="{50E94AB2-359F-40F5-9AAA-7FBFF25B0EDE}">
      <dgm:prSet/>
      <dgm:spPr/>
      <dgm:t>
        <a:bodyPr/>
        <a:lstStyle/>
        <a:p>
          <a:endParaRPr lang="ru-RU"/>
        </a:p>
      </dgm:t>
    </dgm:pt>
    <dgm:pt modelId="{F3026830-AEDD-4AAB-8767-182627DDDF87}" type="pres">
      <dgm:prSet presAssocID="{0BCD3598-3694-4D03-874C-AEAD39326B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0EB79-C8A3-4AD8-A290-5459E2E8BE27}" type="pres">
      <dgm:prSet presAssocID="{7ABA6622-E473-47B9-BAD7-08F3B7093477}" presName="composite" presStyleCnt="0"/>
      <dgm:spPr/>
    </dgm:pt>
    <dgm:pt modelId="{053C127A-0F70-4A48-B74F-C7AD1E6C3622}" type="pres">
      <dgm:prSet presAssocID="{7ABA6622-E473-47B9-BAD7-08F3B709347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CB25B-1782-483F-B14E-05DF4B3440BF}" type="pres">
      <dgm:prSet presAssocID="{7ABA6622-E473-47B9-BAD7-08F3B709347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354CF-E23A-4235-A928-804B29F1FCDF}" type="presOf" srcId="{7ABA6622-E473-47B9-BAD7-08F3B7093477}" destId="{053C127A-0F70-4A48-B74F-C7AD1E6C3622}" srcOrd="0" destOrd="0" presId="urn:microsoft.com/office/officeart/2005/8/layout/chevron2"/>
    <dgm:cxn modelId="{94DBC269-BA56-4CB2-8966-CAAB44EBB1B3}" type="presOf" srcId="{0BCD3598-3694-4D03-874C-AEAD39326B60}" destId="{F3026830-AEDD-4AAB-8767-182627DDDF87}" srcOrd="0" destOrd="0" presId="urn:microsoft.com/office/officeart/2005/8/layout/chevron2"/>
    <dgm:cxn modelId="{29BD24DA-18C1-4336-A588-1616F7370ACA}" type="presOf" srcId="{67D61661-3799-4819-829E-3BC28CDBFEBD}" destId="{7BBCB25B-1782-483F-B14E-05DF4B3440BF}" srcOrd="0" destOrd="0" presId="urn:microsoft.com/office/officeart/2005/8/layout/chevron2"/>
    <dgm:cxn modelId="{D365A503-D5D0-412A-99B6-2AE3368A6A97}" srcId="{0BCD3598-3694-4D03-874C-AEAD39326B60}" destId="{7ABA6622-E473-47B9-BAD7-08F3B7093477}" srcOrd="0" destOrd="0" parTransId="{15044039-E607-4021-8D2A-D2B2FB2B4F9B}" sibTransId="{F1C33AC7-BF71-4D9D-912E-5D8FC32D6C01}"/>
    <dgm:cxn modelId="{50E94AB2-359F-40F5-9AAA-7FBFF25B0EDE}" srcId="{7ABA6622-E473-47B9-BAD7-08F3B7093477}" destId="{67D61661-3799-4819-829E-3BC28CDBFEBD}" srcOrd="0" destOrd="0" parTransId="{ECBF1CF6-EC40-4164-A8A8-9AA15AE26832}" sibTransId="{017C24E1-1770-4475-AFC5-17E35991DFF8}"/>
    <dgm:cxn modelId="{4A845055-1B26-453C-8108-57338E9E540E}" type="presParOf" srcId="{F3026830-AEDD-4AAB-8767-182627DDDF87}" destId="{7270EB79-C8A3-4AD8-A290-5459E2E8BE27}" srcOrd="0" destOrd="0" presId="urn:microsoft.com/office/officeart/2005/8/layout/chevron2"/>
    <dgm:cxn modelId="{7F7C85AF-2091-44FD-B8CA-A92F1639D4FC}" type="presParOf" srcId="{7270EB79-C8A3-4AD8-A290-5459E2E8BE27}" destId="{053C127A-0F70-4A48-B74F-C7AD1E6C3622}" srcOrd="0" destOrd="0" presId="urn:microsoft.com/office/officeart/2005/8/layout/chevron2"/>
    <dgm:cxn modelId="{1C851C8B-E699-4C50-8B06-3B290B1EFBEF}" type="presParOf" srcId="{7270EB79-C8A3-4AD8-A290-5459E2E8BE27}" destId="{7BBCB25B-1782-483F-B14E-05DF4B3440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6C52814-FAC2-492D-9025-A650DF462DF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64B1B-B1D9-4057-A31C-C2EAA61F3BDF}">
      <dgm:prSet/>
      <dgm:spPr>
        <a:solidFill>
          <a:srgbClr val="00619E"/>
        </a:solidFill>
      </dgm:spPr>
      <dgm:t>
        <a:bodyPr/>
        <a:lstStyle/>
        <a:p>
          <a:pPr algn="l" rtl="0"/>
          <a:r>
            <a:rPr lang="ru-RU" b="1" dirty="0" smtClean="0"/>
            <a:t>ВКЛЮЧАЮТСЯ:</a:t>
          </a:r>
          <a:endParaRPr lang="ru-RU" b="1" dirty="0"/>
        </a:p>
      </dgm:t>
    </dgm:pt>
    <dgm:pt modelId="{463C5DE8-AD95-4AD2-A7BE-2931A35F1436}" type="parTrans" cxnId="{D11BA2A3-3B3C-42AD-BE64-3BBC3781012C}">
      <dgm:prSet/>
      <dgm:spPr/>
      <dgm:t>
        <a:bodyPr/>
        <a:lstStyle/>
        <a:p>
          <a:pPr algn="l"/>
          <a:endParaRPr lang="ru-RU"/>
        </a:p>
      </dgm:t>
    </dgm:pt>
    <dgm:pt modelId="{F6363F4F-904F-4960-89E7-7C5F6533E818}" type="sibTrans" cxnId="{D11BA2A3-3B3C-42AD-BE64-3BBC3781012C}">
      <dgm:prSet/>
      <dgm:spPr/>
      <dgm:t>
        <a:bodyPr/>
        <a:lstStyle/>
        <a:p>
          <a:pPr algn="l"/>
          <a:endParaRPr lang="ru-RU"/>
        </a:p>
      </dgm:t>
    </dgm:pt>
    <dgm:pt modelId="{FF2EA074-0357-4E0E-A9CA-EB248397EDC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осмотр, лечение животных, включая хирургические манипуляции (купирование ушных раковин и хвостов), проводимые в ветеринарных лечебницах или с выездом ветеринарных специалистов на дом</a:t>
          </a:r>
          <a:endParaRPr lang="ru-RU" sz="1100" dirty="0"/>
        </a:p>
      </dgm:t>
    </dgm:pt>
    <dgm:pt modelId="{4EED08C7-4518-496C-9D13-B02FF3B39A59}" type="parTrans" cxnId="{E0F06410-CC37-42AE-B79D-90D429B01A36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240C672-64CA-4538-9DF5-47EFB2A0E2DA}" type="sibTrans" cxnId="{E0F06410-CC37-42AE-B79D-90D429B01A36}">
      <dgm:prSet/>
      <dgm:spPr/>
      <dgm:t>
        <a:bodyPr/>
        <a:lstStyle/>
        <a:p>
          <a:pPr algn="l"/>
          <a:endParaRPr lang="ru-RU"/>
        </a:p>
      </dgm:t>
    </dgm:pt>
    <dgm:pt modelId="{EE6AB7CA-F6E8-467D-A057-13F24FBCC7F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вакцинацию животных, проводимую в ветеринарных лечебницах, во временных пунктах (выездными бригадами) или на дому</a:t>
          </a:r>
          <a:endParaRPr lang="ru-RU" sz="1100" dirty="0"/>
        </a:p>
      </dgm:t>
    </dgm:pt>
    <dgm:pt modelId="{C76BBC92-5491-4BEC-968C-F393B6F8CF6C}" type="parTrans" cxnId="{5326A001-4226-4D1D-947E-D00F5049860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8D99DB0D-3D88-4ABD-A94A-C6C50B3DA46F}" type="sibTrans" cxnId="{5326A001-4226-4D1D-947E-D00F50498608}">
      <dgm:prSet/>
      <dgm:spPr/>
      <dgm:t>
        <a:bodyPr/>
        <a:lstStyle/>
        <a:p>
          <a:pPr algn="l"/>
          <a:endParaRPr lang="ru-RU"/>
        </a:p>
      </dgm:t>
    </dgm:pt>
    <dgm:pt modelId="{65D4CC7E-8E3F-4179-863F-0AE4AAD4D9F3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проведение лабораторных, диагностических и иных исследований</a:t>
          </a:r>
          <a:endParaRPr lang="ru-RU" sz="1100" dirty="0"/>
        </a:p>
      </dgm:t>
    </dgm:pt>
    <dgm:pt modelId="{3147A32F-1678-4F72-BAEC-9383E9C8E891}" type="parTrans" cxnId="{64067E95-B6E2-407C-9A73-2A5620C41341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6770CFE0-C112-4CD0-A614-8AABCA25EB84}" type="sibTrans" cxnId="{64067E95-B6E2-407C-9A73-2A5620C41341}">
      <dgm:prSet/>
      <dgm:spPr/>
      <dgm:t>
        <a:bodyPr/>
        <a:lstStyle/>
        <a:p>
          <a:pPr algn="l"/>
          <a:endParaRPr lang="ru-RU"/>
        </a:p>
      </dgm:t>
    </dgm:pt>
    <dgm:pt modelId="{E80B8E2D-A416-4810-A6F2-17E04E6ABE8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усыпление животных и утилизация трупов (дератизация животных)</a:t>
          </a:r>
          <a:endParaRPr lang="ru-RU" sz="1100" dirty="0"/>
        </a:p>
      </dgm:t>
    </dgm:pt>
    <dgm:pt modelId="{973C1304-68D9-4579-9005-8DA68FF6D18E}" type="parTrans" cxnId="{6EB8189E-EB5B-4DB7-ACAA-35A9B913F86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C8B9D37-880D-429C-A779-58DA74D6CE98}" type="sibTrans" cxnId="{6EB8189E-EB5B-4DB7-ACAA-35A9B913F86D}">
      <dgm:prSet/>
      <dgm:spPr/>
      <dgm:t>
        <a:bodyPr/>
        <a:lstStyle/>
        <a:p>
          <a:pPr algn="l"/>
          <a:endParaRPr lang="ru-RU"/>
        </a:p>
      </dgm:t>
    </dgm:pt>
    <dgm:pt modelId="{0F2357AD-98B7-4279-B62F-F154C6DF253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выдачу ветеринарных свидетельств для перевозки животных, посещения ими выставок и так далее</a:t>
          </a:r>
          <a:endParaRPr lang="ru-RU" sz="1100" dirty="0"/>
        </a:p>
      </dgm:t>
    </dgm:pt>
    <dgm:pt modelId="{F8E79441-C591-42B4-BC4E-B165F6BCE20A}" type="parTrans" cxnId="{1877B8C1-0C55-4FAB-BE11-22F0CFF437A1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6A25A2B-E7A5-4A1B-8D98-91932BD2F70A}" type="sibTrans" cxnId="{1877B8C1-0C55-4FAB-BE11-22F0CFF437A1}">
      <dgm:prSet/>
      <dgm:spPr/>
      <dgm:t>
        <a:bodyPr/>
        <a:lstStyle/>
        <a:p>
          <a:pPr algn="l"/>
          <a:endParaRPr lang="ru-RU"/>
        </a:p>
      </dgm:t>
    </dgm:pt>
    <dgm:pt modelId="{09DD07C2-579D-4A25-8302-D08E9632070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услуги по осеменению скота, в том числе искусственного</a:t>
          </a:r>
          <a:endParaRPr lang="ru-RU" sz="1100" dirty="0"/>
        </a:p>
      </dgm:t>
    </dgm:pt>
    <dgm:pt modelId="{A43127D6-077A-4753-8C22-D61B1A0070BC}" type="parTrans" cxnId="{835210C0-7C69-497B-A3E3-F83666B312E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47710990-62D2-4221-AA7A-409D65043150}" type="sibTrans" cxnId="{835210C0-7C69-497B-A3E3-F83666B312EA}">
      <dgm:prSet/>
      <dgm:spPr/>
      <dgm:t>
        <a:bodyPr/>
        <a:lstStyle/>
        <a:p>
          <a:pPr algn="l"/>
          <a:endParaRPr lang="ru-RU"/>
        </a:p>
      </dgm:t>
    </dgm:pt>
    <dgm:pt modelId="{F52EB109-5B2C-4A09-BBB2-F5A943E9B837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услуги по содержанию, профессиональному уходу за животными в пансионах, гостиницах для животных</a:t>
          </a:r>
          <a:endParaRPr lang="ru-RU" sz="1100" dirty="0"/>
        </a:p>
      </dgm:t>
    </dgm:pt>
    <dgm:pt modelId="{68DF55A4-3A23-4EB4-AE45-86A6C236500B}" type="parTrans" cxnId="{7DE9E072-2AC4-401A-9327-22BD477D913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17B70A6F-43A8-4096-B739-4CE4EFE1842D}" type="sibTrans" cxnId="{7DE9E072-2AC4-401A-9327-22BD477D9135}">
      <dgm:prSet/>
      <dgm:spPr/>
      <dgm:t>
        <a:bodyPr/>
        <a:lstStyle/>
        <a:p>
          <a:pPr algn="l"/>
          <a:endParaRPr lang="ru-RU"/>
        </a:p>
      </dgm:t>
    </dgm:pt>
    <dgm:pt modelId="{B330718A-9372-482C-B918-104C329AC48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стрижка, тримминг и дрессировка собак, выездка лошадей</a:t>
          </a:r>
          <a:endParaRPr lang="ru-RU" sz="1100" dirty="0"/>
        </a:p>
      </dgm:t>
    </dgm:pt>
    <dgm:pt modelId="{46737573-DDF7-4B6F-B5F0-0B94B318D2D1}" type="parTrans" cxnId="{772F6048-5010-4C89-804C-74600BA6873F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1CCC3E81-F237-4BB4-A5F8-2BEB68F06D8B}" type="sibTrans" cxnId="{772F6048-5010-4C89-804C-74600BA6873F}">
      <dgm:prSet/>
      <dgm:spPr/>
      <dgm:t>
        <a:bodyPr/>
        <a:lstStyle/>
        <a:p>
          <a:pPr algn="l"/>
          <a:endParaRPr lang="ru-RU"/>
        </a:p>
      </dgm:t>
    </dgm:pt>
    <dgm:pt modelId="{312B172B-DE9A-49E7-A8ED-F6D3B796D4E0}" type="pres">
      <dgm:prSet presAssocID="{D6C52814-FAC2-492D-9025-A650DF462D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59B16E-D9AD-481A-8C46-D2BACAD8521D}" type="pres">
      <dgm:prSet presAssocID="{7FD64B1B-B1D9-4057-A31C-C2EAA61F3BDF}" presName="root" presStyleCnt="0"/>
      <dgm:spPr/>
    </dgm:pt>
    <dgm:pt modelId="{7AD2603D-7049-43DE-8810-65A7242CD7D3}" type="pres">
      <dgm:prSet presAssocID="{7FD64B1B-B1D9-4057-A31C-C2EAA61F3BDF}" presName="rootComposite" presStyleCnt="0"/>
      <dgm:spPr/>
    </dgm:pt>
    <dgm:pt modelId="{3A32088D-9864-4454-8DAA-6B7603E79649}" type="pres">
      <dgm:prSet presAssocID="{7FD64B1B-B1D9-4057-A31C-C2EAA61F3BDF}" presName="rootText" presStyleLbl="node1" presStyleIdx="0" presStyleCnt="1" custScaleX="2000000"/>
      <dgm:spPr/>
      <dgm:t>
        <a:bodyPr/>
        <a:lstStyle/>
        <a:p>
          <a:endParaRPr lang="ru-RU"/>
        </a:p>
      </dgm:t>
    </dgm:pt>
    <dgm:pt modelId="{9E06FCC3-BAC9-4F25-98D9-8D400FD75005}" type="pres">
      <dgm:prSet presAssocID="{7FD64B1B-B1D9-4057-A31C-C2EAA61F3BDF}" presName="rootConnector" presStyleLbl="node1" presStyleIdx="0" presStyleCnt="1"/>
      <dgm:spPr/>
      <dgm:t>
        <a:bodyPr/>
        <a:lstStyle/>
        <a:p>
          <a:endParaRPr lang="ru-RU"/>
        </a:p>
      </dgm:t>
    </dgm:pt>
    <dgm:pt modelId="{4BFD7F0D-8A79-4788-A7F8-B3E334E12235}" type="pres">
      <dgm:prSet presAssocID="{7FD64B1B-B1D9-4057-A31C-C2EAA61F3BDF}" presName="childShape" presStyleCnt="0"/>
      <dgm:spPr/>
    </dgm:pt>
    <dgm:pt modelId="{1D955532-6901-416F-9AD7-39058FE18A4B}" type="pres">
      <dgm:prSet presAssocID="{4EED08C7-4518-496C-9D13-B02FF3B39A59}" presName="Name13" presStyleLbl="parChTrans1D2" presStyleIdx="0" presStyleCnt="8"/>
      <dgm:spPr/>
      <dgm:t>
        <a:bodyPr/>
        <a:lstStyle/>
        <a:p>
          <a:endParaRPr lang="ru-RU"/>
        </a:p>
      </dgm:t>
    </dgm:pt>
    <dgm:pt modelId="{C22847D1-DBC5-401C-AD73-EF2E0BA52AF1}" type="pres">
      <dgm:prSet presAssocID="{FF2EA074-0357-4E0E-A9CA-EB248397EDCE}" presName="childText" presStyleLbl="bgAcc1" presStyleIdx="0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11A28-105F-4AB5-87F5-4B25AE5103F3}" type="pres">
      <dgm:prSet presAssocID="{C76BBC92-5491-4BEC-968C-F393B6F8CF6C}" presName="Name13" presStyleLbl="parChTrans1D2" presStyleIdx="1" presStyleCnt="8"/>
      <dgm:spPr/>
      <dgm:t>
        <a:bodyPr/>
        <a:lstStyle/>
        <a:p>
          <a:endParaRPr lang="ru-RU"/>
        </a:p>
      </dgm:t>
    </dgm:pt>
    <dgm:pt modelId="{A90A6C3A-826F-4BAE-BB9F-2B8F607DF4BB}" type="pres">
      <dgm:prSet presAssocID="{EE6AB7CA-F6E8-467D-A057-13F24FBCC7FA}" presName="childText" presStyleLbl="bgAcc1" presStyleIdx="1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60899-321A-4037-94D4-9CF520AB4E0F}" type="pres">
      <dgm:prSet presAssocID="{3147A32F-1678-4F72-BAEC-9383E9C8E891}" presName="Name13" presStyleLbl="parChTrans1D2" presStyleIdx="2" presStyleCnt="8"/>
      <dgm:spPr/>
      <dgm:t>
        <a:bodyPr/>
        <a:lstStyle/>
        <a:p>
          <a:endParaRPr lang="ru-RU"/>
        </a:p>
      </dgm:t>
    </dgm:pt>
    <dgm:pt modelId="{33546ED3-A4F0-4A28-98DA-BE42E4222227}" type="pres">
      <dgm:prSet presAssocID="{65D4CC7E-8E3F-4179-863F-0AE4AAD4D9F3}" presName="childText" presStyleLbl="bgAcc1" presStyleIdx="2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0396F-ABCB-4D04-AB08-BE55C68DECB9}" type="pres">
      <dgm:prSet presAssocID="{973C1304-68D9-4579-9005-8DA68FF6D18E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DBAD245-D4CF-4DA0-A687-AD605FE47CA5}" type="pres">
      <dgm:prSet presAssocID="{E80B8E2D-A416-4810-A6F2-17E04E6ABE8A}" presName="childText" presStyleLbl="bgAcc1" presStyleIdx="3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467D-4E0E-40B4-9FD3-32337BEA9A36}" type="pres">
      <dgm:prSet presAssocID="{F8E79441-C591-42B4-BC4E-B165F6BCE20A}" presName="Name13" presStyleLbl="parChTrans1D2" presStyleIdx="4" presStyleCnt="8"/>
      <dgm:spPr/>
      <dgm:t>
        <a:bodyPr/>
        <a:lstStyle/>
        <a:p>
          <a:endParaRPr lang="ru-RU"/>
        </a:p>
      </dgm:t>
    </dgm:pt>
    <dgm:pt modelId="{7DD18C42-4773-45C7-B47E-57F1B1608794}" type="pres">
      <dgm:prSet presAssocID="{0F2357AD-98B7-4279-B62F-F154C6DF253D}" presName="childText" presStyleLbl="bgAcc1" presStyleIdx="4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CAA1-B6AE-48DD-BF7C-8AF9A8EEDA61}" type="pres">
      <dgm:prSet presAssocID="{A43127D6-077A-4753-8C22-D61B1A0070BC}" presName="Name13" presStyleLbl="parChTrans1D2" presStyleIdx="5" presStyleCnt="8"/>
      <dgm:spPr/>
      <dgm:t>
        <a:bodyPr/>
        <a:lstStyle/>
        <a:p>
          <a:endParaRPr lang="ru-RU"/>
        </a:p>
      </dgm:t>
    </dgm:pt>
    <dgm:pt modelId="{8C84D4B1-BD13-4AC9-9514-04A26847A2CA}" type="pres">
      <dgm:prSet presAssocID="{09DD07C2-579D-4A25-8302-D08E9632070D}" presName="childText" presStyleLbl="bgAcc1" presStyleIdx="5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96CE0-88EC-4AF8-AADB-D8F51ABE68CA}" type="pres">
      <dgm:prSet presAssocID="{68DF55A4-3A23-4EB4-AE45-86A6C236500B}" presName="Name13" presStyleLbl="parChTrans1D2" presStyleIdx="6" presStyleCnt="8"/>
      <dgm:spPr/>
      <dgm:t>
        <a:bodyPr/>
        <a:lstStyle/>
        <a:p>
          <a:endParaRPr lang="ru-RU"/>
        </a:p>
      </dgm:t>
    </dgm:pt>
    <dgm:pt modelId="{F4E91F9A-7A69-497A-B415-AFD3816305D5}" type="pres">
      <dgm:prSet presAssocID="{F52EB109-5B2C-4A09-BBB2-F5A943E9B837}" presName="childText" presStyleLbl="bgAcc1" presStyleIdx="6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82BB-12A4-4113-A6BC-FDCE2D535F8E}" type="pres">
      <dgm:prSet presAssocID="{46737573-DDF7-4B6F-B5F0-0B94B318D2D1}" presName="Name13" presStyleLbl="parChTrans1D2" presStyleIdx="7" presStyleCnt="8"/>
      <dgm:spPr/>
      <dgm:t>
        <a:bodyPr/>
        <a:lstStyle/>
        <a:p>
          <a:endParaRPr lang="ru-RU"/>
        </a:p>
      </dgm:t>
    </dgm:pt>
    <dgm:pt modelId="{56D7FF45-8240-4FD4-ADCF-94AD554B2814}" type="pres">
      <dgm:prSet presAssocID="{B330718A-9372-482C-B918-104C329AC48B}" presName="childText" presStyleLbl="bgAcc1" presStyleIdx="7" presStyleCnt="8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3C7BD-183C-418E-8422-22676D6B7008}" type="presOf" srcId="{A43127D6-077A-4753-8C22-D61B1A0070BC}" destId="{0F10CAA1-B6AE-48DD-BF7C-8AF9A8EEDA61}" srcOrd="0" destOrd="0" presId="urn:microsoft.com/office/officeart/2005/8/layout/hierarchy3"/>
    <dgm:cxn modelId="{A8F00108-0A27-4B69-B6E1-3662B3D450CA}" type="presOf" srcId="{F52EB109-5B2C-4A09-BBB2-F5A943E9B837}" destId="{F4E91F9A-7A69-497A-B415-AFD3816305D5}" srcOrd="0" destOrd="0" presId="urn:microsoft.com/office/officeart/2005/8/layout/hierarchy3"/>
    <dgm:cxn modelId="{32B558A5-D51D-44F8-B632-914705D10586}" type="presOf" srcId="{D6C52814-FAC2-492D-9025-A650DF462DF7}" destId="{312B172B-DE9A-49E7-A8ED-F6D3B796D4E0}" srcOrd="0" destOrd="0" presId="urn:microsoft.com/office/officeart/2005/8/layout/hierarchy3"/>
    <dgm:cxn modelId="{0841319C-8B21-4CC1-B602-EE22C0ADC8EB}" type="presOf" srcId="{65D4CC7E-8E3F-4179-863F-0AE4AAD4D9F3}" destId="{33546ED3-A4F0-4A28-98DA-BE42E4222227}" srcOrd="0" destOrd="0" presId="urn:microsoft.com/office/officeart/2005/8/layout/hierarchy3"/>
    <dgm:cxn modelId="{7DE9E072-2AC4-401A-9327-22BD477D9135}" srcId="{7FD64B1B-B1D9-4057-A31C-C2EAA61F3BDF}" destId="{F52EB109-5B2C-4A09-BBB2-F5A943E9B837}" srcOrd="6" destOrd="0" parTransId="{68DF55A4-3A23-4EB4-AE45-86A6C236500B}" sibTransId="{17B70A6F-43A8-4096-B739-4CE4EFE1842D}"/>
    <dgm:cxn modelId="{C32CA6B5-B5CB-4A5C-845F-E276A3E9EE19}" type="presOf" srcId="{F8E79441-C591-42B4-BC4E-B165F6BCE20A}" destId="{3126467D-4E0E-40B4-9FD3-32337BEA9A36}" srcOrd="0" destOrd="0" presId="urn:microsoft.com/office/officeart/2005/8/layout/hierarchy3"/>
    <dgm:cxn modelId="{855E16A4-3DAC-4A76-85FA-CB2193024033}" type="presOf" srcId="{EE6AB7CA-F6E8-467D-A057-13F24FBCC7FA}" destId="{A90A6C3A-826F-4BAE-BB9F-2B8F607DF4BB}" srcOrd="0" destOrd="0" presId="urn:microsoft.com/office/officeart/2005/8/layout/hierarchy3"/>
    <dgm:cxn modelId="{6149AB1B-78A2-4AB8-BF59-0624F7913807}" type="presOf" srcId="{7FD64B1B-B1D9-4057-A31C-C2EAA61F3BDF}" destId="{3A32088D-9864-4454-8DAA-6B7603E79649}" srcOrd="0" destOrd="0" presId="urn:microsoft.com/office/officeart/2005/8/layout/hierarchy3"/>
    <dgm:cxn modelId="{A08FB1A6-22C2-4416-A22B-DB2FD515E6FD}" type="presOf" srcId="{FF2EA074-0357-4E0E-A9CA-EB248397EDCE}" destId="{C22847D1-DBC5-401C-AD73-EF2E0BA52AF1}" srcOrd="0" destOrd="0" presId="urn:microsoft.com/office/officeart/2005/8/layout/hierarchy3"/>
    <dgm:cxn modelId="{D11BA2A3-3B3C-42AD-BE64-3BBC3781012C}" srcId="{D6C52814-FAC2-492D-9025-A650DF462DF7}" destId="{7FD64B1B-B1D9-4057-A31C-C2EAA61F3BDF}" srcOrd="0" destOrd="0" parTransId="{463C5DE8-AD95-4AD2-A7BE-2931A35F1436}" sibTransId="{F6363F4F-904F-4960-89E7-7C5F6533E818}"/>
    <dgm:cxn modelId="{5326A001-4226-4D1D-947E-D00F50498608}" srcId="{7FD64B1B-B1D9-4057-A31C-C2EAA61F3BDF}" destId="{EE6AB7CA-F6E8-467D-A057-13F24FBCC7FA}" srcOrd="1" destOrd="0" parTransId="{C76BBC92-5491-4BEC-968C-F393B6F8CF6C}" sibTransId="{8D99DB0D-3D88-4ABD-A94A-C6C50B3DA46F}"/>
    <dgm:cxn modelId="{772F6048-5010-4C89-804C-74600BA6873F}" srcId="{7FD64B1B-B1D9-4057-A31C-C2EAA61F3BDF}" destId="{B330718A-9372-482C-B918-104C329AC48B}" srcOrd="7" destOrd="0" parTransId="{46737573-DDF7-4B6F-B5F0-0B94B318D2D1}" sibTransId="{1CCC3E81-F237-4BB4-A5F8-2BEB68F06D8B}"/>
    <dgm:cxn modelId="{64067E95-B6E2-407C-9A73-2A5620C41341}" srcId="{7FD64B1B-B1D9-4057-A31C-C2EAA61F3BDF}" destId="{65D4CC7E-8E3F-4179-863F-0AE4AAD4D9F3}" srcOrd="2" destOrd="0" parTransId="{3147A32F-1678-4F72-BAEC-9383E9C8E891}" sibTransId="{6770CFE0-C112-4CD0-A614-8AABCA25EB84}"/>
    <dgm:cxn modelId="{7D6FEC74-B25D-46FF-A58E-CC2F1F86185C}" type="presOf" srcId="{09DD07C2-579D-4A25-8302-D08E9632070D}" destId="{8C84D4B1-BD13-4AC9-9514-04A26847A2CA}" srcOrd="0" destOrd="0" presId="urn:microsoft.com/office/officeart/2005/8/layout/hierarchy3"/>
    <dgm:cxn modelId="{DAB2DEA5-83F9-4F84-B030-CA771F1C3EE5}" type="presOf" srcId="{7FD64B1B-B1D9-4057-A31C-C2EAA61F3BDF}" destId="{9E06FCC3-BAC9-4F25-98D9-8D400FD75005}" srcOrd="1" destOrd="0" presId="urn:microsoft.com/office/officeart/2005/8/layout/hierarchy3"/>
    <dgm:cxn modelId="{6EB8189E-EB5B-4DB7-ACAA-35A9B913F86D}" srcId="{7FD64B1B-B1D9-4057-A31C-C2EAA61F3BDF}" destId="{E80B8E2D-A416-4810-A6F2-17E04E6ABE8A}" srcOrd="3" destOrd="0" parTransId="{973C1304-68D9-4579-9005-8DA68FF6D18E}" sibTransId="{DC8B9D37-880D-429C-A779-58DA74D6CE98}"/>
    <dgm:cxn modelId="{203680B2-9BC2-4C67-A8E8-E5B543C491B1}" type="presOf" srcId="{46737573-DDF7-4B6F-B5F0-0B94B318D2D1}" destId="{E43582BB-12A4-4113-A6BC-FDCE2D535F8E}" srcOrd="0" destOrd="0" presId="urn:microsoft.com/office/officeart/2005/8/layout/hierarchy3"/>
    <dgm:cxn modelId="{993A4705-3D09-4E12-9242-84659517F465}" type="presOf" srcId="{0F2357AD-98B7-4279-B62F-F154C6DF253D}" destId="{7DD18C42-4773-45C7-B47E-57F1B1608794}" srcOrd="0" destOrd="0" presId="urn:microsoft.com/office/officeart/2005/8/layout/hierarchy3"/>
    <dgm:cxn modelId="{14678CD8-3A4D-4741-B8D9-2DC4E59B2C62}" type="presOf" srcId="{3147A32F-1678-4F72-BAEC-9383E9C8E891}" destId="{18E60899-321A-4037-94D4-9CF520AB4E0F}" srcOrd="0" destOrd="0" presId="urn:microsoft.com/office/officeart/2005/8/layout/hierarchy3"/>
    <dgm:cxn modelId="{C2098515-63B7-491A-BBE5-568BAC18108A}" type="presOf" srcId="{68DF55A4-3A23-4EB4-AE45-86A6C236500B}" destId="{C2A96CE0-88EC-4AF8-AADB-D8F51ABE68CA}" srcOrd="0" destOrd="0" presId="urn:microsoft.com/office/officeart/2005/8/layout/hierarchy3"/>
    <dgm:cxn modelId="{1877B8C1-0C55-4FAB-BE11-22F0CFF437A1}" srcId="{7FD64B1B-B1D9-4057-A31C-C2EAA61F3BDF}" destId="{0F2357AD-98B7-4279-B62F-F154C6DF253D}" srcOrd="4" destOrd="0" parTransId="{F8E79441-C591-42B4-BC4E-B165F6BCE20A}" sibTransId="{C6A25A2B-E7A5-4A1B-8D98-91932BD2F70A}"/>
    <dgm:cxn modelId="{2B7B674E-DA21-456A-A8CD-F3E5F5AB8EB7}" type="presOf" srcId="{B330718A-9372-482C-B918-104C329AC48B}" destId="{56D7FF45-8240-4FD4-ADCF-94AD554B2814}" srcOrd="0" destOrd="0" presId="urn:microsoft.com/office/officeart/2005/8/layout/hierarchy3"/>
    <dgm:cxn modelId="{835210C0-7C69-497B-A3E3-F83666B312EA}" srcId="{7FD64B1B-B1D9-4057-A31C-C2EAA61F3BDF}" destId="{09DD07C2-579D-4A25-8302-D08E9632070D}" srcOrd="5" destOrd="0" parTransId="{A43127D6-077A-4753-8C22-D61B1A0070BC}" sibTransId="{47710990-62D2-4221-AA7A-409D65043150}"/>
    <dgm:cxn modelId="{D3CD548D-17D9-42E6-B710-51A5D8223442}" type="presOf" srcId="{C76BBC92-5491-4BEC-968C-F393B6F8CF6C}" destId="{6A911A28-105F-4AB5-87F5-4B25AE5103F3}" srcOrd="0" destOrd="0" presId="urn:microsoft.com/office/officeart/2005/8/layout/hierarchy3"/>
    <dgm:cxn modelId="{E0F06410-CC37-42AE-B79D-90D429B01A36}" srcId="{7FD64B1B-B1D9-4057-A31C-C2EAA61F3BDF}" destId="{FF2EA074-0357-4E0E-A9CA-EB248397EDCE}" srcOrd="0" destOrd="0" parTransId="{4EED08C7-4518-496C-9D13-B02FF3B39A59}" sibTransId="{C240C672-64CA-4538-9DF5-47EFB2A0E2DA}"/>
    <dgm:cxn modelId="{9DC98AB9-208B-4C2F-9F07-28079A65D6A0}" type="presOf" srcId="{E80B8E2D-A416-4810-A6F2-17E04E6ABE8A}" destId="{ADBAD245-D4CF-4DA0-A687-AD605FE47CA5}" srcOrd="0" destOrd="0" presId="urn:microsoft.com/office/officeart/2005/8/layout/hierarchy3"/>
    <dgm:cxn modelId="{3D5669CE-4294-4511-A1C6-C6ABB836843B}" type="presOf" srcId="{4EED08C7-4518-496C-9D13-B02FF3B39A59}" destId="{1D955532-6901-416F-9AD7-39058FE18A4B}" srcOrd="0" destOrd="0" presId="urn:microsoft.com/office/officeart/2005/8/layout/hierarchy3"/>
    <dgm:cxn modelId="{55986EF8-CCDE-4AFC-A474-CE53C01BA09D}" type="presOf" srcId="{973C1304-68D9-4579-9005-8DA68FF6D18E}" destId="{1EC0396F-ABCB-4D04-AB08-BE55C68DECB9}" srcOrd="0" destOrd="0" presId="urn:microsoft.com/office/officeart/2005/8/layout/hierarchy3"/>
    <dgm:cxn modelId="{9D7280CA-9D79-4FDA-ABBA-3305E542871E}" type="presParOf" srcId="{312B172B-DE9A-49E7-A8ED-F6D3B796D4E0}" destId="{D659B16E-D9AD-481A-8C46-D2BACAD8521D}" srcOrd="0" destOrd="0" presId="urn:microsoft.com/office/officeart/2005/8/layout/hierarchy3"/>
    <dgm:cxn modelId="{C16B9D65-14FE-4ADF-B596-B03BD6D9139B}" type="presParOf" srcId="{D659B16E-D9AD-481A-8C46-D2BACAD8521D}" destId="{7AD2603D-7049-43DE-8810-65A7242CD7D3}" srcOrd="0" destOrd="0" presId="urn:microsoft.com/office/officeart/2005/8/layout/hierarchy3"/>
    <dgm:cxn modelId="{215C4AEA-C08E-4AC9-8BA1-B00167C578B5}" type="presParOf" srcId="{7AD2603D-7049-43DE-8810-65A7242CD7D3}" destId="{3A32088D-9864-4454-8DAA-6B7603E79649}" srcOrd="0" destOrd="0" presId="urn:microsoft.com/office/officeart/2005/8/layout/hierarchy3"/>
    <dgm:cxn modelId="{02D74490-D14E-4BF7-A250-C6EA4E39B589}" type="presParOf" srcId="{7AD2603D-7049-43DE-8810-65A7242CD7D3}" destId="{9E06FCC3-BAC9-4F25-98D9-8D400FD75005}" srcOrd="1" destOrd="0" presId="urn:microsoft.com/office/officeart/2005/8/layout/hierarchy3"/>
    <dgm:cxn modelId="{766295F5-8EB5-4437-A4AE-1C967DA3EA4F}" type="presParOf" srcId="{D659B16E-D9AD-481A-8C46-D2BACAD8521D}" destId="{4BFD7F0D-8A79-4788-A7F8-B3E334E12235}" srcOrd="1" destOrd="0" presId="urn:microsoft.com/office/officeart/2005/8/layout/hierarchy3"/>
    <dgm:cxn modelId="{17423D6F-640B-427A-A890-F5361BAD1419}" type="presParOf" srcId="{4BFD7F0D-8A79-4788-A7F8-B3E334E12235}" destId="{1D955532-6901-416F-9AD7-39058FE18A4B}" srcOrd="0" destOrd="0" presId="urn:microsoft.com/office/officeart/2005/8/layout/hierarchy3"/>
    <dgm:cxn modelId="{BE54DDE5-3827-4210-AF28-3C151CF446D2}" type="presParOf" srcId="{4BFD7F0D-8A79-4788-A7F8-B3E334E12235}" destId="{C22847D1-DBC5-401C-AD73-EF2E0BA52AF1}" srcOrd="1" destOrd="0" presId="urn:microsoft.com/office/officeart/2005/8/layout/hierarchy3"/>
    <dgm:cxn modelId="{30782BA4-4868-47B1-A704-31A0A4427F48}" type="presParOf" srcId="{4BFD7F0D-8A79-4788-A7F8-B3E334E12235}" destId="{6A911A28-105F-4AB5-87F5-4B25AE5103F3}" srcOrd="2" destOrd="0" presId="urn:microsoft.com/office/officeart/2005/8/layout/hierarchy3"/>
    <dgm:cxn modelId="{6B2FAFE5-7298-4FB1-B686-631D3A44238D}" type="presParOf" srcId="{4BFD7F0D-8A79-4788-A7F8-B3E334E12235}" destId="{A90A6C3A-826F-4BAE-BB9F-2B8F607DF4BB}" srcOrd="3" destOrd="0" presId="urn:microsoft.com/office/officeart/2005/8/layout/hierarchy3"/>
    <dgm:cxn modelId="{BE2E64B8-133F-40A5-833A-ADAF4531F76E}" type="presParOf" srcId="{4BFD7F0D-8A79-4788-A7F8-B3E334E12235}" destId="{18E60899-321A-4037-94D4-9CF520AB4E0F}" srcOrd="4" destOrd="0" presId="urn:microsoft.com/office/officeart/2005/8/layout/hierarchy3"/>
    <dgm:cxn modelId="{9F43D469-E9F0-4A13-BD27-6413DECD85A4}" type="presParOf" srcId="{4BFD7F0D-8A79-4788-A7F8-B3E334E12235}" destId="{33546ED3-A4F0-4A28-98DA-BE42E4222227}" srcOrd="5" destOrd="0" presId="urn:microsoft.com/office/officeart/2005/8/layout/hierarchy3"/>
    <dgm:cxn modelId="{A1D2CCBE-A96A-4FAB-BA8F-3CAA68B49643}" type="presParOf" srcId="{4BFD7F0D-8A79-4788-A7F8-B3E334E12235}" destId="{1EC0396F-ABCB-4D04-AB08-BE55C68DECB9}" srcOrd="6" destOrd="0" presId="urn:microsoft.com/office/officeart/2005/8/layout/hierarchy3"/>
    <dgm:cxn modelId="{F3F53C39-037B-4A45-96A8-20C7EE38DA72}" type="presParOf" srcId="{4BFD7F0D-8A79-4788-A7F8-B3E334E12235}" destId="{ADBAD245-D4CF-4DA0-A687-AD605FE47CA5}" srcOrd="7" destOrd="0" presId="urn:microsoft.com/office/officeart/2005/8/layout/hierarchy3"/>
    <dgm:cxn modelId="{89C27C50-8103-4086-A858-B81671260ACE}" type="presParOf" srcId="{4BFD7F0D-8A79-4788-A7F8-B3E334E12235}" destId="{3126467D-4E0E-40B4-9FD3-32337BEA9A36}" srcOrd="8" destOrd="0" presId="urn:microsoft.com/office/officeart/2005/8/layout/hierarchy3"/>
    <dgm:cxn modelId="{56EBA439-8CB0-4081-9942-4FFD6C774E8A}" type="presParOf" srcId="{4BFD7F0D-8A79-4788-A7F8-B3E334E12235}" destId="{7DD18C42-4773-45C7-B47E-57F1B1608794}" srcOrd="9" destOrd="0" presId="urn:microsoft.com/office/officeart/2005/8/layout/hierarchy3"/>
    <dgm:cxn modelId="{F960D062-D2F4-405E-8DD8-73BB08860BA5}" type="presParOf" srcId="{4BFD7F0D-8A79-4788-A7F8-B3E334E12235}" destId="{0F10CAA1-B6AE-48DD-BF7C-8AF9A8EEDA61}" srcOrd="10" destOrd="0" presId="urn:microsoft.com/office/officeart/2005/8/layout/hierarchy3"/>
    <dgm:cxn modelId="{7EF55A19-8399-4467-8BD1-A5EFFDFB454F}" type="presParOf" srcId="{4BFD7F0D-8A79-4788-A7F8-B3E334E12235}" destId="{8C84D4B1-BD13-4AC9-9514-04A26847A2CA}" srcOrd="11" destOrd="0" presId="urn:microsoft.com/office/officeart/2005/8/layout/hierarchy3"/>
    <dgm:cxn modelId="{37234CFF-A7BE-45F0-8D88-48509F615832}" type="presParOf" srcId="{4BFD7F0D-8A79-4788-A7F8-B3E334E12235}" destId="{C2A96CE0-88EC-4AF8-AADB-D8F51ABE68CA}" srcOrd="12" destOrd="0" presId="urn:microsoft.com/office/officeart/2005/8/layout/hierarchy3"/>
    <dgm:cxn modelId="{0AD0A9AC-6A5D-4EB1-99C9-032841E8F267}" type="presParOf" srcId="{4BFD7F0D-8A79-4788-A7F8-B3E334E12235}" destId="{F4E91F9A-7A69-497A-B415-AFD3816305D5}" srcOrd="13" destOrd="0" presId="urn:microsoft.com/office/officeart/2005/8/layout/hierarchy3"/>
    <dgm:cxn modelId="{6527CCD8-E83F-4090-8D9A-6425046CA039}" type="presParOf" srcId="{4BFD7F0D-8A79-4788-A7F8-B3E334E12235}" destId="{E43582BB-12A4-4113-A6BC-FDCE2D535F8E}" srcOrd="14" destOrd="0" presId="urn:microsoft.com/office/officeart/2005/8/layout/hierarchy3"/>
    <dgm:cxn modelId="{50F0B130-252D-4B7B-B498-B5FD5EF18D95}" type="presParOf" srcId="{4BFD7F0D-8A79-4788-A7F8-B3E334E12235}" destId="{56D7FF45-8240-4FD4-ADCF-94AD554B2814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66DA062-8AB8-49F9-8CC7-F3A50B2305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01B54-8BA5-4154-954D-0851087E9651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39D1BDD3-E21D-45BD-A300-60AC854D7CF1}" type="parTrans" cxnId="{640C4BBF-D74D-4D4C-A4D9-96B71E065EC9}">
      <dgm:prSet/>
      <dgm:spPr/>
      <dgm:t>
        <a:bodyPr/>
        <a:lstStyle/>
        <a:p>
          <a:endParaRPr lang="ru-RU"/>
        </a:p>
      </dgm:t>
    </dgm:pt>
    <dgm:pt modelId="{F4627414-AE8D-46AE-971B-094B9ECB6F38}" type="sibTrans" cxnId="{640C4BBF-D74D-4D4C-A4D9-96B71E065EC9}">
      <dgm:prSet/>
      <dgm:spPr/>
      <dgm:t>
        <a:bodyPr/>
        <a:lstStyle/>
        <a:p>
          <a:endParaRPr lang="ru-RU"/>
        </a:p>
      </dgm:t>
    </dgm:pt>
    <dgm:pt modelId="{BFEAD5CE-767D-43FC-9D66-DBD451534A93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100" dirty="0" smtClean="0"/>
            <a:t>стоимость услуг, предоставляемых населению бесплатно и оплачиваемых за счет бюджетных средств, например, вакцинация против бешенства, птичьего гриппа, а также услуги по проведению ветеринарно-санитарной экспертизы продуктов животноводства и растениеводства для реализации их на рынке населением</a:t>
          </a:r>
          <a:endParaRPr lang="ru-RU" sz="1100" dirty="0"/>
        </a:p>
      </dgm:t>
    </dgm:pt>
    <dgm:pt modelId="{35F074D0-BBD9-4FA1-A4FD-C363948CCA8A}" type="parTrans" cxnId="{EFEA99F7-7F0C-43BF-8625-09A048F128F8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D99868C3-B987-4D4C-AB80-47ED59256776}" type="sibTrans" cxnId="{EFEA99F7-7F0C-43BF-8625-09A048F128F8}">
      <dgm:prSet/>
      <dgm:spPr/>
      <dgm:t>
        <a:bodyPr/>
        <a:lstStyle/>
        <a:p>
          <a:endParaRPr lang="ru-RU"/>
        </a:p>
      </dgm:t>
    </dgm:pt>
    <dgm:pt modelId="{0D1F3639-8FC2-49A5-8064-9A3245765376}" type="pres">
      <dgm:prSet presAssocID="{366DA062-8AB8-49F9-8CC7-F3A50B2305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493956-1834-4DD1-8674-3EC3EA5704D0}" type="pres">
      <dgm:prSet presAssocID="{46201B54-8BA5-4154-954D-0851087E9651}" presName="root" presStyleCnt="0"/>
      <dgm:spPr/>
    </dgm:pt>
    <dgm:pt modelId="{270DABC3-70B8-43A4-91CE-D298E8CB5B4E}" type="pres">
      <dgm:prSet presAssocID="{46201B54-8BA5-4154-954D-0851087E9651}" presName="rootComposite" presStyleCnt="0"/>
      <dgm:spPr/>
    </dgm:pt>
    <dgm:pt modelId="{C509595F-9F4E-4F65-A534-829132283052}" type="pres">
      <dgm:prSet presAssocID="{46201B54-8BA5-4154-954D-0851087E9651}" presName="rootText" presStyleLbl="node1" presStyleIdx="0" presStyleCnt="1" custScaleX="1070850" custScaleY="58693"/>
      <dgm:spPr/>
      <dgm:t>
        <a:bodyPr/>
        <a:lstStyle/>
        <a:p>
          <a:endParaRPr lang="ru-RU"/>
        </a:p>
      </dgm:t>
    </dgm:pt>
    <dgm:pt modelId="{F0DEDE26-3110-41CA-9DA3-EAE1BAD0E513}" type="pres">
      <dgm:prSet presAssocID="{46201B54-8BA5-4154-954D-0851087E9651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831B3A-E711-48BE-92FF-5D35A49DF3C7}" type="pres">
      <dgm:prSet presAssocID="{46201B54-8BA5-4154-954D-0851087E9651}" presName="childShape" presStyleCnt="0"/>
      <dgm:spPr/>
    </dgm:pt>
    <dgm:pt modelId="{AB1540EE-06B1-4050-B181-088D792EF36B}" type="pres">
      <dgm:prSet presAssocID="{35F074D0-BBD9-4FA1-A4FD-C363948CCA8A}" presName="Name13" presStyleLbl="parChTrans1D2" presStyleIdx="0" presStyleCnt="1"/>
      <dgm:spPr/>
      <dgm:t>
        <a:bodyPr/>
        <a:lstStyle/>
        <a:p>
          <a:endParaRPr lang="ru-RU"/>
        </a:p>
      </dgm:t>
    </dgm:pt>
    <dgm:pt modelId="{6DE95FB2-9281-4E23-9ECB-2ADC90B9B7FF}" type="pres">
      <dgm:prSet presAssocID="{BFEAD5CE-767D-43FC-9D66-DBD451534A93}" presName="childText" presStyleLbl="bgAcc1" presStyleIdx="0" presStyleCnt="1" custScaleX="1074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F7914-EF34-4929-A01F-23BFBD7687D3}" type="presOf" srcId="{46201B54-8BA5-4154-954D-0851087E9651}" destId="{F0DEDE26-3110-41CA-9DA3-EAE1BAD0E513}" srcOrd="1" destOrd="0" presId="urn:microsoft.com/office/officeart/2005/8/layout/hierarchy3"/>
    <dgm:cxn modelId="{361D1701-4E44-45A1-AE60-8CAC1994AA23}" type="presOf" srcId="{366DA062-8AB8-49F9-8CC7-F3A50B23055D}" destId="{0D1F3639-8FC2-49A5-8064-9A3245765376}" srcOrd="0" destOrd="0" presId="urn:microsoft.com/office/officeart/2005/8/layout/hierarchy3"/>
    <dgm:cxn modelId="{1B5F4AA4-E13B-46C0-8B0A-467FA10B97A3}" type="presOf" srcId="{46201B54-8BA5-4154-954D-0851087E9651}" destId="{C509595F-9F4E-4F65-A534-829132283052}" srcOrd="0" destOrd="0" presId="urn:microsoft.com/office/officeart/2005/8/layout/hierarchy3"/>
    <dgm:cxn modelId="{EFEA99F7-7F0C-43BF-8625-09A048F128F8}" srcId="{46201B54-8BA5-4154-954D-0851087E9651}" destId="{BFEAD5CE-767D-43FC-9D66-DBD451534A93}" srcOrd="0" destOrd="0" parTransId="{35F074D0-BBD9-4FA1-A4FD-C363948CCA8A}" sibTransId="{D99868C3-B987-4D4C-AB80-47ED59256776}"/>
    <dgm:cxn modelId="{3AFA886D-B80E-43A3-80F2-4777225B0465}" type="presOf" srcId="{BFEAD5CE-767D-43FC-9D66-DBD451534A93}" destId="{6DE95FB2-9281-4E23-9ECB-2ADC90B9B7FF}" srcOrd="0" destOrd="0" presId="urn:microsoft.com/office/officeart/2005/8/layout/hierarchy3"/>
    <dgm:cxn modelId="{720451E0-C5B0-4736-AC55-F2CD8A6EF300}" type="presOf" srcId="{35F074D0-BBD9-4FA1-A4FD-C363948CCA8A}" destId="{AB1540EE-06B1-4050-B181-088D792EF36B}" srcOrd="0" destOrd="0" presId="urn:microsoft.com/office/officeart/2005/8/layout/hierarchy3"/>
    <dgm:cxn modelId="{640C4BBF-D74D-4D4C-A4D9-96B71E065EC9}" srcId="{366DA062-8AB8-49F9-8CC7-F3A50B23055D}" destId="{46201B54-8BA5-4154-954D-0851087E9651}" srcOrd="0" destOrd="0" parTransId="{39D1BDD3-E21D-45BD-A300-60AC854D7CF1}" sibTransId="{F4627414-AE8D-46AE-971B-094B9ECB6F38}"/>
    <dgm:cxn modelId="{7FB5603A-9B7E-41B6-B1DC-BA4E5FB37324}" type="presParOf" srcId="{0D1F3639-8FC2-49A5-8064-9A3245765376}" destId="{9B493956-1834-4DD1-8674-3EC3EA5704D0}" srcOrd="0" destOrd="0" presId="urn:microsoft.com/office/officeart/2005/8/layout/hierarchy3"/>
    <dgm:cxn modelId="{391C2627-E44E-477C-8482-F7DDE3D18625}" type="presParOf" srcId="{9B493956-1834-4DD1-8674-3EC3EA5704D0}" destId="{270DABC3-70B8-43A4-91CE-D298E8CB5B4E}" srcOrd="0" destOrd="0" presId="urn:microsoft.com/office/officeart/2005/8/layout/hierarchy3"/>
    <dgm:cxn modelId="{F3914D26-92F5-4DD3-BD0E-90A975471ABF}" type="presParOf" srcId="{270DABC3-70B8-43A4-91CE-D298E8CB5B4E}" destId="{C509595F-9F4E-4F65-A534-829132283052}" srcOrd="0" destOrd="0" presId="urn:microsoft.com/office/officeart/2005/8/layout/hierarchy3"/>
    <dgm:cxn modelId="{815533BB-0C2E-4399-A4C7-DE495AE7D56B}" type="presParOf" srcId="{270DABC3-70B8-43A4-91CE-D298E8CB5B4E}" destId="{F0DEDE26-3110-41CA-9DA3-EAE1BAD0E513}" srcOrd="1" destOrd="0" presId="urn:microsoft.com/office/officeart/2005/8/layout/hierarchy3"/>
    <dgm:cxn modelId="{F40DAED6-04F6-4B99-96E9-B16C85E656CB}" type="presParOf" srcId="{9B493956-1834-4DD1-8674-3EC3EA5704D0}" destId="{67831B3A-E711-48BE-92FF-5D35A49DF3C7}" srcOrd="1" destOrd="0" presId="urn:microsoft.com/office/officeart/2005/8/layout/hierarchy3"/>
    <dgm:cxn modelId="{DB0ADD6E-0FBB-4E43-940B-0DD61348025B}" type="presParOf" srcId="{67831B3A-E711-48BE-92FF-5D35A49DF3C7}" destId="{AB1540EE-06B1-4050-B181-088D792EF36B}" srcOrd="0" destOrd="0" presId="urn:microsoft.com/office/officeart/2005/8/layout/hierarchy3"/>
    <dgm:cxn modelId="{D9E73E17-F0DC-4BA6-9981-5A67672454B9}" type="presParOf" srcId="{67831B3A-E711-48BE-92FF-5D35A49DF3C7}" destId="{6DE95FB2-9281-4E23-9ECB-2ADC90B9B7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40F97D9-3F65-47BD-A308-1E5620F9D52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845813-36BE-44E3-A1DD-2E0D6D30117E}">
      <dgm:prSet custT="1"/>
      <dgm:spPr>
        <a:solidFill>
          <a:srgbClr val="00619E"/>
        </a:solidFill>
      </dgm:spPr>
      <dgm:t>
        <a:bodyPr/>
        <a:lstStyle/>
        <a:p>
          <a:pPr algn="just" rtl="0"/>
          <a:r>
            <a:rPr lang="ru-RU" sz="1600" b="1" dirty="0" smtClean="0"/>
            <a:t>ВКЛЮЧАЕТСЯ:</a:t>
          </a:r>
          <a:endParaRPr lang="ru-RU" sz="1600" b="1" dirty="0"/>
        </a:p>
      </dgm:t>
    </dgm:pt>
    <dgm:pt modelId="{E8FC8798-CF99-4D80-AFB3-DC57876F4568}" type="parTrans" cxnId="{CF3373DF-E7D4-44F4-AAD4-F3A76F92985B}">
      <dgm:prSet/>
      <dgm:spPr/>
      <dgm:t>
        <a:bodyPr/>
        <a:lstStyle/>
        <a:p>
          <a:pPr algn="just"/>
          <a:endParaRPr lang="ru-RU"/>
        </a:p>
      </dgm:t>
    </dgm:pt>
    <dgm:pt modelId="{B2ADC9D4-9213-4D2C-9766-3DF2E9FF7068}" type="sibTrans" cxnId="{CF3373DF-E7D4-44F4-AAD4-F3A76F92985B}">
      <dgm:prSet/>
      <dgm:spPr/>
      <dgm:t>
        <a:bodyPr/>
        <a:lstStyle/>
        <a:p>
          <a:pPr algn="just"/>
          <a:endParaRPr lang="ru-RU"/>
        </a:p>
      </dgm:t>
    </dgm:pt>
    <dgm:pt modelId="{0FF8ACC7-DD81-4C0C-B8F3-9D31D777D3E3}">
      <dgm:prSet custT="1"/>
      <dgm:spPr>
        <a:ln>
          <a:solidFill>
            <a:srgbClr val="A2BA47"/>
          </a:solidFill>
        </a:ln>
      </dgm:spPr>
      <dgm:t>
        <a:bodyPr/>
        <a:lstStyle/>
        <a:p>
          <a:pPr algn="just" rtl="0"/>
          <a:r>
            <a:rPr lang="ru-RU" sz="1100" dirty="0" smtClean="0"/>
            <a:t>сумма денежных средств, полученных адвокатом от граждан в виде вознаграждений за оказанную доверителям юридическую помощь и/или компенсации расходов, связанных с исполнением поручения</a:t>
          </a:r>
          <a:endParaRPr lang="ru-RU" sz="1100" dirty="0"/>
        </a:p>
      </dgm:t>
    </dgm:pt>
    <dgm:pt modelId="{509AE13F-FF7E-4D73-87B6-93CA94CC32E7}" type="parTrans" cxnId="{32F486D8-A1B8-4B7F-AC94-B2CE94C76B8F}">
      <dgm:prSet/>
      <dgm:spPr>
        <a:ln>
          <a:solidFill>
            <a:srgbClr val="A2BA47"/>
          </a:solidFill>
        </a:ln>
      </dgm:spPr>
      <dgm:t>
        <a:bodyPr/>
        <a:lstStyle/>
        <a:p>
          <a:pPr algn="just"/>
          <a:endParaRPr lang="ru-RU"/>
        </a:p>
      </dgm:t>
    </dgm:pt>
    <dgm:pt modelId="{4569BF86-1C81-49FD-BDF7-59385A525E49}" type="sibTrans" cxnId="{32F486D8-A1B8-4B7F-AC94-B2CE94C76B8F}">
      <dgm:prSet/>
      <dgm:spPr/>
      <dgm:t>
        <a:bodyPr/>
        <a:lstStyle/>
        <a:p>
          <a:pPr algn="just"/>
          <a:endParaRPr lang="ru-RU"/>
        </a:p>
      </dgm:t>
    </dgm:pt>
    <dgm:pt modelId="{F7C3AA12-4B6E-4BAA-AF0F-5D113BA54966}" type="pres">
      <dgm:prSet presAssocID="{A40F97D9-3F65-47BD-A308-1E5620F9D5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A94299-B293-45DF-AE11-88A349DAE86B}" type="pres">
      <dgm:prSet presAssocID="{DF845813-36BE-44E3-A1DD-2E0D6D30117E}" presName="root" presStyleCnt="0"/>
      <dgm:spPr/>
    </dgm:pt>
    <dgm:pt modelId="{4A2D60F0-DDF0-47A0-AEC1-F80E413AE8C2}" type="pres">
      <dgm:prSet presAssocID="{DF845813-36BE-44E3-A1DD-2E0D6D30117E}" presName="rootComposite" presStyleCnt="0"/>
      <dgm:spPr/>
    </dgm:pt>
    <dgm:pt modelId="{1D17E1A2-B1F5-44B3-B962-31C9D29688BB}" type="pres">
      <dgm:prSet presAssocID="{DF845813-36BE-44E3-A1DD-2E0D6D30117E}" presName="rootText" presStyleLbl="node1" presStyleIdx="0" presStyleCnt="1" custScaleX="1126823" custScaleY="72122"/>
      <dgm:spPr/>
      <dgm:t>
        <a:bodyPr/>
        <a:lstStyle/>
        <a:p>
          <a:endParaRPr lang="ru-RU"/>
        </a:p>
      </dgm:t>
    </dgm:pt>
    <dgm:pt modelId="{2071461F-1427-4972-A94C-1950CACF8F03}" type="pres">
      <dgm:prSet presAssocID="{DF845813-36BE-44E3-A1DD-2E0D6D30117E}" presName="rootConnector" presStyleLbl="node1" presStyleIdx="0" presStyleCnt="1"/>
      <dgm:spPr/>
      <dgm:t>
        <a:bodyPr/>
        <a:lstStyle/>
        <a:p>
          <a:endParaRPr lang="ru-RU"/>
        </a:p>
      </dgm:t>
    </dgm:pt>
    <dgm:pt modelId="{4F1C816A-2079-476C-9DB0-07B17D822CDE}" type="pres">
      <dgm:prSet presAssocID="{DF845813-36BE-44E3-A1DD-2E0D6D30117E}" presName="childShape" presStyleCnt="0"/>
      <dgm:spPr/>
    </dgm:pt>
    <dgm:pt modelId="{35FF5EB2-FE7A-4626-ABD8-F6DFD3B8DCAE}" type="pres">
      <dgm:prSet presAssocID="{509AE13F-FF7E-4D73-87B6-93CA94CC32E7}" presName="Name13" presStyleLbl="parChTrans1D2" presStyleIdx="0" presStyleCnt="1"/>
      <dgm:spPr/>
      <dgm:t>
        <a:bodyPr/>
        <a:lstStyle/>
        <a:p>
          <a:endParaRPr lang="ru-RU"/>
        </a:p>
      </dgm:t>
    </dgm:pt>
    <dgm:pt modelId="{9FBF87C0-7D9B-43F3-9A06-68DB913F0E58}" type="pres">
      <dgm:prSet presAssocID="{0FF8ACC7-DD81-4C0C-B8F3-9D31D777D3E3}" presName="childText" presStyleLbl="bgAcc1" presStyleIdx="0" presStyleCnt="1" custScaleX="112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120AA-D286-4F7A-8359-4E9CB614EA31}" type="presOf" srcId="{509AE13F-FF7E-4D73-87B6-93CA94CC32E7}" destId="{35FF5EB2-FE7A-4626-ABD8-F6DFD3B8DCAE}" srcOrd="0" destOrd="0" presId="urn:microsoft.com/office/officeart/2005/8/layout/hierarchy3"/>
    <dgm:cxn modelId="{32F486D8-A1B8-4B7F-AC94-B2CE94C76B8F}" srcId="{DF845813-36BE-44E3-A1DD-2E0D6D30117E}" destId="{0FF8ACC7-DD81-4C0C-B8F3-9D31D777D3E3}" srcOrd="0" destOrd="0" parTransId="{509AE13F-FF7E-4D73-87B6-93CA94CC32E7}" sibTransId="{4569BF86-1C81-49FD-BDF7-59385A525E49}"/>
    <dgm:cxn modelId="{97267C88-C191-4D06-AFF6-285CA2E1F201}" type="presOf" srcId="{DF845813-36BE-44E3-A1DD-2E0D6D30117E}" destId="{1D17E1A2-B1F5-44B3-B962-31C9D29688BB}" srcOrd="0" destOrd="0" presId="urn:microsoft.com/office/officeart/2005/8/layout/hierarchy3"/>
    <dgm:cxn modelId="{6845FBF2-E970-4181-8E3B-DC74C7848483}" type="presOf" srcId="{A40F97D9-3F65-47BD-A308-1E5620F9D52D}" destId="{F7C3AA12-4B6E-4BAA-AF0F-5D113BA54966}" srcOrd="0" destOrd="0" presId="urn:microsoft.com/office/officeart/2005/8/layout/hierarchy3"/>
    <dgm:cxn modelId="{CF3373DF-E7D4-44F4-AAD4-F3A76F92985B}" srcId="{A40F97D9-3F65-47BD-A308-1E5620F9D52D}" destId="{DF845813-36BE-44E3-A1DD-2E0D6D30117E}" srcOrd="0" destOrd="0" parTransId="{E8FC8798-CF99-4D80-AFB3-DC57876F4568}" sibTransId="{B2ADC9D4-9213-4D2C-9766-3DF2E9FF7068}"/>
    <dgm:cxn modelId="{66FCC199-BA03-47CB-8F73-5C3885DC86C3}" type="presOf" srcId="{DF845813-36BE-44E3-A1DD-2E0D6D30117E}" destId="{2071461F-1427-4972-A94C-1950CACF8F03}" srcOrd="1" destOrd="0" presId="urn:microsoft.com/office/officeart/2005/8/layout/hierarchy3"/>
    <dgm:cxn modelId="{053115E1-93DE-4533-A941-EC8DB65CABE7}" type="presOf" srcId="{0FF8ACC7-DD81-4C0C-B8F3-9D31D777D3E3}" destId="{9FBF87C0-7D9B-43F3-9A06-68DB913F0E58}" srcOrd="0" destOrd="0" presId="urn:microsoft.com/office/officeart/2005/8/layout/hierarchy3"/>
    <dgm:cxn modelId="{DE2E478D-3414-488C-B68C-B6BA5E1D47A7}" type="presParOf" srcId="{F7C3AA12-4B6E-4BAA-AF0F-5D113BA54966}" destId="{FCA94299-B293-45DF-AE11-88A349DAE86B}" srcOrd="0" destOrd="0" presId="urn:microsoft.com/office/officeart/2005/8/layout/hierarchy3"/>
    <dgm:cxn modelId="{8439AD44-B5D5-4D5A-BB11-45ED0F05C629}" type="presParOf" srcId="{FCA94299-B293-45DF-AE11-88A349DAE86B}" destId="{4A2D60F0-DDF0-47A0-AEC1-F80E413AE8C2}" srcOrd="0" destOrd="0" presId="urn:microsoft.com/office/officeart/2005/8/layout/hierarchy3"/>
    <dgm:cxn modelId="{64B226D3-20AE-47C6-A7A0-B2FF237C548E}" type="presParOf" srcId="{4A2D60F0-DDF0-47A0-AEC1-F80E413AE8C2}" destId="{1D17E1A2-B1F5-44B3-B962-31C9D29688BB}" srcOrd="0" destOrd="0" presId="urn:microsoft.com/office/officeart/2005/8/layout/hierarchy3"/>
    <dgm:cxn modelId="{BE534221-453D-41A8-96A9-596056B05E5E}" type="presParOf" srcId="{4A2D60F0-DDF0-47A0-AEC1-F80E413AE8C2}" destId="{2071461F-1427-4972-A94C-1950CACF8F03}" srcOrd="1" destOrd="0" presId="urn:microsoft.com/office/officeart/2005/8/layout/hierarchy3"/>
    <dgm:cxn modelId="{385A3947-5D31-4CB4-9C0A-D7F6BD4B807F}" type="presParOf" srcId="{FCA94299-B293-45DF-AE11-88A349DAE86B}" destId="{4F1C816A-2079-476C-9DB0-07B17D822CDE}" srcOrd="1" destOrd="0" presId="urn:microsoft.com/office/officeart/2005/8/layout/hierarchy3"/>
    <dgm:cxn modelId="{1BE1CAD1-9A1D-4293-B928-7373CE73DAC5}" type="presParOf" srcId="{4F1C816A-2079-476C-9DB0-07B17D822CDE}" destId="{35FF5EB2-FE7A-4626-ABD8-F6DFD3B8DCAE}" srcOrd="0" destOrd="0" presId="urn:microsoft.com/office/officeart/2005/8/layout/hierarchy3"/>
    <dgm:cxn modelId="{D3A69296-BD54-44D9-9E32-65CCA9DE014D}" type="presParOf" srcId="{4F1C816A-2079-476C-9DB0-07B17D822CDE}" destId="{9FBF87C0-7D9B-43F3-9A06-68DB913F0E5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8EACD-9ED6-4905-8A35-6B59B4BB2B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3DAA4-3744-48F7-8B8F-1BE247422193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Данные по форме предоставляются</a:t>
          </a:r>
          <a:endParaRPr lang="ru-RU" sz="1600" dirty="0"/>
        </a:p>
      </dgm:t>
    </dgm:pt>
    <dgm:pt modelId="{967175C1-52E8-46AC-B0BB-BEB214C32003}" type="parTrans" cxnId="{0C538A26-60C5-4783-9C1E-FC6BCDC58559}">
      <dgm:prSet/>
      <dgm:spPr/>
      <dgm:t>
        <a:bodyPr/>
        <a:lstStyle/>
        <a:p>
          <a:endParaRPr lang="ru-RU"/>
        </a:p>
      </dgm:t>
    </dgm:pt>
    <dgm:pt modelId="{07E89A59-81EB-4FCF-B61F-25E12503F47C}" type="sibTrans" cxnId="{0C538A26-60C5-4783-9C1E-FC6BCDC58559}">
      <dgm:prSet/>
      <dgm:spPr/>
      <dgm:t>
        <a:bodyPr/>
        <a:lstStyle/>
        <a:p>
          <a:endParaRPr lang="ru-RU"/>
        </a:p>
      </dgm:t>
    </dgm:pt>
    <dgm:pt modelId="{E0CB5B01-E1FF-4025-946A-3D056B718F31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dirty="0" smtClean="0"/>
            <a:t>в целом </a:t>
          </a:r>
          <a:r>
            <a:rPr lang="ru-RU" sz="1200" b="1" dirty="0" smtClean="0">
              <a:solidFill>
                <a:srgbClr val="FF0000"/>
              </a:solidFill>
            </a:rPr>
            <a:t>по юридическому лицу</a:t>
          </a:r>
          <a:r>
            <a:rPr lang="ru-RU" sz="1200" dirty="0" smtClean="0"/>
            <a:t>, включая данные по обособленным подразделениям, если обособленные подразделения расположены на территории одного субъекта РФ. </a:t>
          </a:r>
          <a:endParaRPr lang="ru-RU" sz="1200" dirty="0"/>
        </a:p>
      </dgm:t>
    </dgm:pt>
    <dgm:pt modelId="{DF074472-5B0F-4893-9A54-D36DA7693259}" type="parTrans" cxnId="{11CBFFE7-EB1C-4430-B92E-7C21D53391B9}">
      <dgm:prSet/>
      <dgm:spPr/>
      <dgm:t>
        <a:bodyPr/>
        <a:lstStyle/>
        <a:p>
          <a:endParaRPr lang="ru-RU"/>
        </a:p>
      </dgm:t>
    </dgm:pt>
    <dgm:pt modelId="{9165C039-8697-433D-ADB6-E081F7488A9A}" type="sibTrans" cxnId="{11CBFFE7-EB1C-4430-B92E-7C21D53391B9}">
      <dgm:prSet/>
      <dgm:spPr/>
      <dgm:t>
        <a:bodyPr/>
        <a:lstStyle/>
        <a:p>
          <a:endParaRPr lang="ru-RU"/>
        </a:p>
      </dgm:t>
    </dgm:pt>
    <dgm:pt modelId="{A700C4E3-562A-4CFB-BFBB-17E2996F2F84}">
      <dgm:prSet custT="1"/>
      <dgm:spPr>
        <a:ln>
          <a:solidFill>
            <a:srgbClr val="A2BA47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по каждому обособленному подразделению</a:t>
          </a:r>
          <a:r>
            <a:rPr lang="ru-RU" sz="1200" b="1" dirty="0" smtClean="0"/>
            <a:t> </a:t>
          </a:r>
          <a:r>
            <a:rPr lang="ru-RU" sz="1200" dirty="0" smtClean="0"/>
            <a:t>по месту их нахождения, при наличии у юридического лица обособленных подразделений, расположенных на территории разных субъектов РФ.</a:t>
          </a:r>
        </a:p>
      </dgm:t>
    </dgm:pt>
    <dgm:pt modelId="{1379CBB3-5BA9-4144-B466-324A05CBC0A9}" type="parTrans" cxnId="{6820B50A-0AF6-4B17-8C76-7F61D9ABBD17}">
      <dgm:prSet/>
      <dgm:spPr/>
      <dgm:t>
        <a:bodyPr/>
        <a:lstStyle/>
        <a:p>
          <a:endParaRPr lang="ru-RU"/>
        </a:p>
      </dgm:t>
    </dgm:pt>
    <dgm:pt modelId="{C4E212B7-3D4D-454F-8DC5-D853FEFB5957}" type="sibTrans" cxnId="{6820B50A-0AF6-4B17-8C76-7F61D9ABBD17}">
      <dgm:prSet/>
      <dgm:spPr/>
      <dgm:t>
        <a:bodyPr/>
        <a:lstStyle/>
        <a:p>
          <a:endParaRPr lang="ru-RU"/>
        </a:p>
      </dgm:t>
    </dgm:pt>
    <dgm:pt modelId="{8E92CD0A-5635-4D26-9031-FC3E22287649}" type="pres">
      <dgm:prSet presAssocID="{3FC8EACD-9ED6-4905-8A35-6B59B4BB2B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467DD-3331-4D32-BBCF-C1C7D9971BDC}" type="pres">
      <dgm:prSet presAssocID="{AEC3DAA4-3744-48F7-8B8F-1BE247422193}" presName="parentLin" presStyleCnt="0"/>
      <dgm:spPr/>
    </dgm:pt>
    <dgm:pt modelId="{C71ACF07-DD54-473D-B191-A98EC935E511}" type="pres">
      <dgm:prSet presAssocID="{AEC3DAA4-3744-48F7-8B8F-1BE24742219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C15E65A-CBC4-4CF0-B436-7ACFF137FA71}" type="pres">
      <dgm:prSet presAssocID="{AEC3DAA4-3744-48F7-8B8F-1BE247422193}" presName="parentText" presStyleLbl="node1" presStyleIdx="0" presStyleCnt="1" custScaleX="99648" custScaleY="29332" custLinFactNeighborX="6661" custLinFactNeighborY="-36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1B51-E232-45BE-9F29-3C0D5F188F27}" type="pres">
      <dgm:prSet presAssocID="{AEC3DAA4-3744-48F7-8B8F-1BE247422193}" presName="negativeSpace" presStyleCnt="0"/>
      <dgm:spPr/>
    </dgm:pt>
    <dgm:pt modelId="{4442A685-581B-457F-BFDE-818DE8227BB8}" type="pres">
      <dgm:prSet presAssocID="{AEC3DAA4-3744-48F7-8B8F-1BE247422193}" presName="childText" presStyleLbl="conFgAcc1" presStyleIdx="0" presStyleCnt="1" custScaleY="67502" custLinFactNeighborX="521" custLinFactNeighborY="1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27598-4790-4D7F-AA57-BA55DFE44CCC}" type="presOf" srcId="{AEC3DAA4-3744-48F7-8B8F-1BE247422193}" destId="{C71ACF07-DD54-473D-B191-A98EC935E511}" srcOrd="0" destOrd="0" presId="urn:microsoft.com/office/officeart/2005/8/layout/list1"/>
    <dgm:cxn modelId="{0C538A26-60C5-4783-9C1E-FC6BCDC58559}" srcId="{3FC8EACD-9ED6-4905-8A35-6B59B4BB2BD6}" destId="{AEC3DAA4-3744-48F7-8B8F-1BE247422193}" srcOrd="0" destOrd="0" parTransId="{967175C1-52E8-46AC-B0BB-BEB214C32003}" sibTransId="{07E89A59-81EB-4FCF-B61F-25E12503F47C}"/>
    <dgm:cxn modelId="{6820B50A-0AF6-4B17-8C76-7F61D9ABBD17}" srcId="{AEC3DAA4-3744-48F7-8B8F-1BE247422193}" destId="{A700C4E3-562A-4CFB-BFBB-17E2996F2F84}" srcOrd="1" destOrd="0" parTransId="{1379CBB3-5BA9-4144-B466-324A05CBC0A9}" sibTransId="{C4E212B7-3D4D-454F-8DC5-D853FEFB5957}"/>
    <dgm:cxn modelId="{61FA42A2-A19E-429E-BD76-1B5DFB668781}" type="presOf" srcId="{E0CB5B01-E1FF-4025-946A-3D056B718F31}" destId="{4442A685-581B-457F-BFDE-818DE8227BB8}" srcOrd="0" destOrd="0" presId="urn:microsoft.com/office/officeart/2005/8/layout/list1"/>
    <dgm:cxn modelId="{E0DDEA73-11D9-45F5-B32E-BB2A2EC048A7}" type="presOf" srcId="{3FC8EACD-9ED6-4905-8A35-6B59B4BB2BD6}" destId="{8E92CD0A-5635-4D26-9031-FC3E22287649}" srcOrd="0" destOrd="0" presId="urn:microsoft.com/office/officeart/2005/8/layout/list1"/>
    <dgm:cxn modelId="{11CBFFE7-EB1C-4430-B92E-7C21D53391B9}" srcId="{AEC3DAA4-3744-48F7-8B8F-1BE247422193}" destId="{E0CB5B01-E1FF-4025-946A-3D056B718F31}" srcOrd="0" destOrd="0" parTransId="{DF074472-5B0F-4893-9A54-D36DA7693259}" sibTransId="{9165C039-8697-433D-ADB6-E081F7488A9A}"/>
    <dgm:cxn modelId="{114843A0-67FB-42E3-8688-627E1F7791F1}" type="presOf" srcId="{AEC3DAA4-3744-48F7-8B8F-1BE247422193}" destId="{8C15E65A-CBC4-4CF0-B436-7ACFF137FA71}" srcOrd="1" destOrd="0" presId="urn:microsoft.com/office/officeart/2005/8/layout/list1"/>
    <dgm:cxn modelId="{0A683E5A-F954-4DAD-B576-5476B9DDEB07}" type="presOf" srcId="{A700C4E3-562A-4CFB-BFBB-17E2996F2F84}" destId="{4442A685-581B-457F-BFDE-818DE8227BB8}" srcOrd="0" destOrd="1" presId="urn:microsoft.com/office/officeart/2005/8/layout/list1"/>
    <dgm:cxn modelId="{3A4CF1B0-9B9F-490E-9557-DD57DF5608EF}" type="presParOf" srcId="{8E92CD0A-5635-4D26-9031-FC3E22287649}" destId="{4D9467DD-3331-4D32-BBCF-C1C7D9971BDC}" srcOrd="0" destOrd="0" presId="urn:microsoft.com/office/officeart/2005/8/layout/list1"/>
    <dgm:cxn modelId="{AA4663C6-01DF-4D22-8C0E-A5C790139374}" type="presParOf" srcId="{4D9467DD-3331-4D32-BBCF-C1C7D9971BDC}" destId="{C71ACF07-DD54-473D-B191-A98EC935E511}" srcOrd="0" destOrd="0" presId="urn:microsoft.com/office/officeart/2005/8/layout/list1"/>
    <dgm:cxn modelId="{47ABC080-54A2-45BF-B2F5-8B3CDEBEC8AF}" type="presParOf" srcId="{4D9467DD-3331-4D32-BBCF-C1C7D9971BDC}" destId="{8C15E65A-CBC4-4CF0-B436-7ACFF137FA71}" srcOrd="1" destOrd="0" presId="urn:microsoft.com/office/officeart/2005/8/layout/list1"/>
    <dgm:cxn modelId="{EB275F0F-B32E-43FF-9C83-316A8D1BBB13}" type="presParOf" srcId="{8E92CD0A-5635-4D26-9031-FC3E22287649}" destId="{DF451B51-E232-45BE-9F29-3C0D5F188F27}" srcOrd="1" destOrd="0" presId="urn:microsoft.com/office/officeart/2005/8/layout/list1"/>
    <dgm:cxn modelId="{BF4161F2-A168-4AE9-9F62-5CB59FBFB72E}" type="presParOf" srcId="{8E92CD0A-5635-4D26-9031-FC3E22287649}" destId="{4442A685-581B-457F-BFDE-818DE8227BB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EE661A9-8E52-48EA-92B8-A29056A58AE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93F1F-660D-45C2-83BD-9D7985DC6A2C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D07D17B0-3742-49DB-ADDA-F9AE70EE6066}" type="parTrans" cxnId="{31116CDD-7644-4DC0-8D2D-53D7BEE5C5E1}">
      <dgm:prSet/>
      <dgm:spPr/>
      <dgm:t>
        <a:bodyPr/>
        <a:lstStyle/>
        <a:p>
          <a:pPr algn="l"/>
          <a:endParaRPr lang="ru-RU"/>
        </a:p>
      </dgm:t>
    </dgm:pt>
    <dgm:pt modelId="{156DF53D-5FB0-4583-B644-B80F0476D437}" type="sibTrans" cxnId="{31116CDD-7644-4DC0-8D2D-53D7BEE5C5E1}">
      <dgm:prSet/>
      <dgm:spPr/>
      <dgm:t>
        <a:bodyPr/>
        <a:lstStyle/>
        <a:p>
          <a:pPr algn="l"/>
          <a:endParaRPr lang="ru-RU"/>
        </a:p>
      </dgm:t>
    </dgm:pt>
    <dgm:pt modelId="{C9663930-9C39-4CD4-B979-F4AFF9F20A8E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суммы государственных пошлин, плата населения за государственную регистрацию прав на недвижимое имущество</a:t>
          </a:r>
          <a:endParaRPr lang="ru-RU" dirty="0"/>
        </a:p>
      </dgm:t>
    </dgm:pt>
    <dgm:pt modelId="{F9253995-0216-445D-B7AA-3D7C50FBEACC}" type="parTrans" cxnId="{FEA3B1BF-1DA3-4FB7-BFFF-9DDC98EB31D7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B165A5A-997E-4D46-BA45-829A5AD2006A}" type="sibTrans" cxnId="{FEA3B1BF-1DA3-4FB7-BFFF-9DDC98EB31D7}">
      <dgm:prSet/>
      <dgm:spPr/>
      <dgm:t>
        <a:bodyPr/>
        <a:lstStyle/>
        <a:p>
          <a:pPr algn="l"/>
          <a:endParaRPr lang="ru-RU"/>
        </a:p>
      </dgm:t>
    </dgm:pt>
    <dgm:pt modelId="{B545774C-25AF-413B-9D96-8052F626E7CA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консультационные услуги в области права, оказанные организациями  и индивидуальными предпринимателями, не обладающими статусом адвокатского образования или нотариуса (учитываются по виду услуг </a:t>
          </a:r>
          <a:r>
            <a:rPr lang="ru-RU" b="1" dirty="0" smtClean="0"/>
            <a:t>«Прочие платные услуги»</a:t>
          </a:r>
          <a:r>
            <a:rPr lang="ru-RU" dirty="0" smtClean="0"/>
            <a:t>)</a:t>
          </a:r>
          <a:endParaRPr lang="ru-RU" dirty="0"/>
        </a:p>
      </dgm:t>
    </dgm:pt>
    <dgm:pt modelId="{9E18C8B8-7997-4FC4-BB5B-3F951C820031}" type="parTrans" cxnId="{4B8B767E-52E5-4651-91A8-34BD5BC02B3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8186B767-5287-47EF-B16E-F605FB80DEF1}" type="sibTrans" cxnId="{4B8B767E-52E5-4651-91A8-34BD5BC02B3D}">
      <dgm:prSet/>
      <dgm:spPr/>
      <dgm:t>
        <a:bodyPr/>
        <a:lstStyle/>
        <a:p>
          <a:pPr algn="l"/>
          <a:endParaRPr lang="ru-RU"/>
        </a:p>
      </dgm:t>
    </dgm:pt>
    <dgm:pt modelId="{DD73165F-2CC0-42DD-B4DD-2426FD2A851B}" type="pres">
      <dgm:prSet presAssocID="{DEE661A9-8E52-48EA-92B8-A29056A58A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67C6D0-8ED0-4680-992D-D3BEB25F9A79}" type="pres">
      <dgm:prSet presAssocID="{E6793F1F-660D-45C2-83BD-9D7985DC6A2C}" presName="root" presStyleCnt="0"/>
      <dgm:spPr/>
    </dgm:pt>
    <dgm:pt modelId="{B9C92A69-CDD4-426C-AD7D-5F9622FC39C9}" type="pres">
      <dgm:prSet presAssocID="{E6793F1F-660D-45C2-83BD-9D7985DC6A2C}" presName="rootComposite" presStyleCnt="0"/>
      <dgm:spPr/>
    </dgm:pt>
    <dgm:pt modelId="{692B72DC-B185-4942-84E3-BF023BAE4E3D}" type="pres">
      <dgm:prSet presAssocID="{E6793F1F-660D-45C2-83BD-9D7985DC6A2C}" presName="rootText" presStyleLbl="node1" presStyleIdx="0" presStyleCnt="1" custScaleX="1140185" custScaleY="65962"/>
      <dgm:spPr/>
      <dgm:t>
        <a:bodyPr/>
        <a:lstStyle/>
        <a:p>
          <a:endParaRPr lang="ru-RU"/>
        </a:p>
      </dgm:t>
    </dgm:pt>
    <dgm:pt modelId="{54E4E3BB-2A37-43F8-9F10-D0A596BCD8FE}" type="pres">
      <dgm:prSet presAssocID="{E6793F1F-660D-45C2-83BD-9D7985DC6A2C}" presName="rootConnector" presStyleLbl="node1" presStyleIdx="0" presStyleCnt="1"/>
      <dgm:spPr/>
      <dgm:t>
        <a:bodyPr/>
        <a:lstStyle/>
        <a:p>
          <a:endParaRPr lang="ru-RU"/>
        </a:p>
      </dgm:t>
    </dgm:pt>
    <dgm:pt modelId="{F452466D-13BB-4C70-B6E1-2ADE9C82FD2B}" type="pres">
      <dgm:prSet presAssocID="{E6793F1F-660D-45C2-83BD-9D7985DC6A2C}" presName="childShape" presStyleCnt="0"/>
      <dgm:spPr/>
    </dgm:pt>
    <dgm:pt modelId="{3E16DA43-E934-4E11-A78F-6051A25145CE}" type="pres">
      <dgm:prSet presAssocID="{F9253995-0216-445D-B7AA-3D7C50FBEAC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AE11FC2-6E90-431C-9A6A-3C24825F8DB4}" type="pres">
      <dgm:prSet presAssocID="{C9663930-9C39-4CD4-B979-F4AFF9F20A8E}" presName="childText" presStyleLbl="bgAcc1" presStyleIdx="0" presStyleCnt="2" custScaleX="1140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736EB-A77D-4A84-8EA4-BDC48157DEDD}" type="pres">
      <dgm:prSet presAssocID="{9E18C8B8-7997-4FC4-BB5B-3F951C82003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E53A7C6-8710-47A3-983F-C377ACF62E3B}" type="pres">
      <dgm:prSet presAssocID="{B545774C-25AF-413B-9D96-8052F626E7CA}" presName="childText" presStyleLbl="bgAcc1" presStyleIdx="1" presStyleCnt="2" custScaleX="1137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40DB5-2969-4645-93DD-2AAD594D8307}" type="presOf" srcId="{E6793F1F-660D-45C2-83BD-9D7985DC6A2C}" destId="{54E4E3BB-2A37-43F8-9F10-D0A596BCD8FE}" srcOrd="1" destOrd="0" presId="urn:microsoft.com/office/officeart/2005/8/layout/hierarchy3"/>
    <dgm:cxn modelId="{3CAE2869-4CE4-447A-B148-B99D97FC98A2}" type="presOf" srcId="{9E18C8B8-7997-4FC4-BB5B-3F951C820031}" destId="{B57736EB-A77D-4A84-8EA4-BDC48157DEDD}" srcOrd="0" destOrd="0" presId="urn:microsoft.com/office/officeart/2005/8/layout/hierarchy3"/>
    <dgm:cxn modelId="{31116CDD-7644-4DC0-8D2D-53D7BEE5C5E1}" srcId="{DEE661A9-8E52-48EA-92B8-A29056A58AE4}" destId="{E6793F1F-660D-45C2-83BD-9D7985DC6A2C}" srcOrd="0" destOrd="0" parTransId="{D07D17B0-3742-49DB-ADDA-F9AE70EE6066}" sibTransId="{156DF53D-5FB0-4583-B644-B80F0476D437}"/>
    <dgm:cxn modelId="{4B8B767E-52E5-4651-91A8-34BD5BC02B3D}" srcId="{E6793F1F-660D-45C2-83BD-9D7985DC6A2C}" destId="{B545774C-25AF-413B-9D96-8052F626E7CA}" srcOrd="1" destOrd="0" parTransId="{9E18C8B8-7997-4FC4-BB5B-3F951C820031}" sibTransId="{8186B767-5287-47EF-B16E-F605FB80DEF1}"/>
    <dgm:cxn modelId="{FEA3B1BF-1DA3-4FB7-BFFF-9DDC98EB31D7}" srcId="{E6793F1F-660D-45C2-83BD-9D7985DC6A2C}" destId="{C9663930-9C39-4CD4-B979-F4AFF9F20A8E}" srcOrd="0" destOrd="0" parTransId="{F9253995-0216-445D-B7AA-3D7C50FBEACC}" sibTransId="{DB165A5A-997E-4D46-BA45-829A5AD2006A}"/>
    <dgm:cxn modelId="{B06A68AD-19AC-43F8-9D3A-6433894430D1}" type="presOf" srcId="{B545774C-25AF-413B-9D96-8052F626E7CA}" destId="{EE53A7C6-8710-47A3-983F-C377ACF62E3B}" srcOrd="0" destOrd="0" presId="urn:microsoft.com/office/officeart/2005/8/layout/hierarchy3"/>
    <dgm:cxn modelId="{A37CE2F8-67CF-49D5-956A-E9A89B5557DB}" type="presOf" srcId="{C9663930-9C39-4CD4-B979-F4AFF9F20A8E}" destId="{6AE11FC2-6E90-431C-9A6A-3C24825F8DB4}" srcOrd="0" destOrd="0" presId="urn:microsoft.com/office/officeart/2005/8/layout/hierarchy3"/>
    <dgm:cxn modelId="{0F395D0D-8CC8-470B-BE55-E884F67D39A9}" type="presOf" srcId="{E6793F1F-660D-45C2-83BD-9D7985DC6A2C}" destId="{692B72DC-B185-4942-84E3-BF023BAE4E3D}" srcOrd="0" destOrd="0" presId="urn:microsoft.com/office/officeart/2005/8/layout/hierarchy3"/>
    <dgm:cxn modelId="{26A901EE-E0FC-4429-95F7-B4B160630F94}" type="presOf" srcId="{DEE661A9-8E52-48EA-92B8-A29056A58AE4}" destId="{DD73165F-2CC0-42DD-B4DD-2426FD2A851B}" srcOrd="0" destOrd="0" presId="urn:microsoft.com/office/officeart/2005/8/layout/hierarchy3"/>
    <dgm:cxn modelId="{A989F615-3F73-43DB-8EEB-74AA762FA640}" type="presOf" srcId="{F9253995-0216-445D-B7AA-3D7C50FBEACC}" destId="{3E16DA43-E934-4E11-A78F-6051A25145CE}" srcOrd="0" destOrd="0" presId="urn:microsoft.com/office/officeart/2005/8/layout/hierarchy3"/>
    <dgm:cxn modelId="{8E7D2641-AC6D-42C9-8C67-8B823BEA5F0F}" type="presParOf" srcId="{DD73165F-2CC0-42DD-B4DD-2426FD2A851B}" destId="{1367C6D0-8ED0-4680-992D-D3BEB25F9A79}" srcOrd="0" destOrd="0" presId="urn:microsoft.com/office/officeart/2005/8/layout/hierarchy3"/>
    <dgm:cxn modelId="{E66A2004-3CE7-4E24-AF1E-90D3047A0A86}" type="presParOf" srcId="{1367C6D0-8ED0-4680-992D-D3BEB25F9A79}" destId="{B9C92A69-CDD4-426C-AD7D-5F9622FC39C9}" srcOrd="0" destOrd="0" presId="urn:microsoft.com/office/officeart/2005/8/layout/hierarchy3"/>
    <dgm:cxn modelId="{C619437C-3AF6-4486-9055-E66B44710A09}" type="presParOf" srcId="{B9C92A69-CDD4-426C-AD7D-5F9622FC39C9}" destId="{692B72DC-B185-4942-84E3-BF023BAE4E3D}" srcOrd="0" destOrd="0" presId="urn:microsoft.com/office/officeart/2005/8/layout/hierarchy3"/>
    <dgm:cxn modelId="{E35EFDFE-8108-4321-B93F-64255B9E41D5}" type="presParOf" srcId="{B9C92A69-CDD4-426C-AD7D-5F9622FC39C9}" destId="{54E4E3BB-2A37-43F8-9F10-D0A596BCD8FE}" srcOrd="1" destOrd="0" presId="urn:microsoft.com/office/officeart/2005/8/layout/hierarchy3"/>
    <dgm:cxn modelId="{E9A76BFB-D1C6-4B60-B0FA-1299B2803EDB}" type="presParOf" srcId="{1367C6D0-8ED0-4680-992D-D3BEB25F9A79}" destId="{F452466D-13BB-4C70-B6E1-2ADE9C82FD2B}" srcOrd="1" destOrd="0" presId="urn:microsoft.com/office/officeart/2005/8/layout/hierarchy3"/>
    <dgm:cxn modelId="{8A6452EA-AC66-4E58-A9F0-8E5533CA4C69}" type="presParOf" srcId="{F452466D-13BB-4C70-B6E1-2ADE9C82FD2B}" destId="{3E16DA43-E934-4E11-A78F-6051A25145CE}" srcOrd="0" destOrd="0" presId="urn:microsoft.com/office/officeart/2005/8/layout/hierarchy3"/>
    <dgm:cxn modelId="{682FE385-609F-49C0-8B7E-A1317145A7B2}" type="presParOf" srcId="{F452466D-13BB-4C70-B6E1-2ADE9C82FD2B}" destId="{6AE11FC2-6E90-431C-9A6A-3C24825F8DB4}" srcOrd="1" destOrd="0" presId="urn:microsoft.com/office/officeart/2005/8/layout/hierarchy3"/>
    <dgm:cxn modelId="{DE7758CD-04EC-4D98-866D-27C6E6ED9EC5}" type="presParOf" srcId="{F452466D-13BB-4C70-B6E1-2ADE9C82FD2B}" destId="{B57736EB-A77D-4A84-8EA4-BDC48157DEDD}" srcOrd="2" destOrd="0" presId="urn:microsoft.com/office/officeart/2005/8/layout/hierarchy3"/>
    <dgm:cxn modelId="{445C1C66-7908-4231-9E2B-278338D2D554}" type="presParOf" srcId="{F452466D-13BB-4C70-B6E1-2ADE9C82FD2B}" destId="{EE53A7C6-8710-47A3-983F-C377ACF62E3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E1AFB60-0FF0-4DDF-9AAF-2E8B5E9C37D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9A0B9-505D-49D8-82DD-2A12A700F162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rtl="0"/>
          <a:endParaRPr lang="ru-RU" dirty="0"/>
        </a:p>
      </dgm:t>
    </dgm:pt>
    <dgm:pt modelId="{8B0BFB83-9CD3-4DD8-B451-FC525D2CB62C}" type="sibTrans" cxnId="{AFA78CFF-599C-4EB7-B44C-800737F854D0}">
      <dgm:prSet/>
      <dgm:spPr/>
      <dgm:t>
        <a:bodyPr/>
        <a:lstStyle/>
        <a:p>
          <a:endParaRPr lang="ru-RU"/>
        </a:p>
      </dgm:t>
    </dgm:pt>
    <dgm:pt modelId="{3C4AA04D-C091-440A-B553-C81909C2CFC5}" type="parTrans" cxnId="{AFA78CFF-599C-4EB7-B44C-800737F854D0}">
      <dgm:prSet/>
      <dgm:spPr/>
      <dgm:t>
        <a:bodyPr/>
        <a:lstStyle/>
        <a:p>
          <a:endParaRPr lang="ru-RU"/>
        </a:p>
      </dgm:t>
    </dgm:pt>
    <dgm:pt modelId="{D157D560-656C-406D-A380-8650C49F26D5}">
      <dgm:prSet/>
      <dgm:spPr>
        <a:ln>
          <a:solidFill>
            <a:srgbClr val="FF0000"/>
          </a:solidFill>
        </a:ln>
      </dgm:spPr>
      <dgm:t>
        <a:bodyPr/>
        <a:lstStyle/>
        <a:p>
          <a:pPr algn="just" rtl="0"/>
          <a:r>
            <a:rPr lang="ru-RU" dirty="0" smtClean="0"/>
            <a:t>В части деятельности нотариусов показатель «Услуги юридические» соответствует нотариальному тарифу, взысканному с граждан, за совершение нотариальных действий и оказание услуг правового и технического характера.</a:t>
          </a:r>
          <a:endParaRPr lang="ru-RU" dirty="0"/>
        </a:p>
      </dgm:t>
    </dgm:pt>
    <dgm:pt modelId="{995A8654-E33E-42A2-BE2C-F188D278497D}" type="parTrans" cxnId="{25C39DC4-0385-4A29-985C-BD500D426DA6}">
      <dgm:prSet/>
      <dgm:spPr/>
      <dgm:t>
        <a:bodyPr/>
        <a:lstStyle/>
        <a:p>
          <a:endParaRPr lang="ru-RU"/>
        </a:p>
      </dgm:t>
    </dgm:pt>
    <dgm:pt modelId="{C56ED804-2782-4F39-82C7-72A6207A8AFE}" type="sibTrans" cxnId="{25C39DC4-0385-4A29-985C-BD500D426DA6}">
      <dgm:prSet/>
      <dgm:spPr/>
      <dgm:t>
        <a:bodyPr/>
        <a:lstStyle/>
        <a:p>
          <a:endParaRPr lang="ru-RU"/>
        </a:p>
      </dgm:t>
    </dgm:pt>
    <dgm:pt modelId="{A4261FEE-9FC9-4323-B0C0-2414C9284F65}" type="pres">
      <dgm:prSet presAssocID="{8E1AFB60-0FF0-4DDF-9AAF-2E8B5E9C37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44B03-6C9E-4E5B-B23C-45FD6E16553A}" type="pres">
      <dgm:prSet presAssocID="{5469A0B9-505D-49D8-82DD-2A12A700F162}" presName="composite" presStyleCnt="0"/>
      <dgm:spPr/>
    </dgm:pt>
    <dgm:pt modelId="{ABAFEC30-C1B9-4EF6-A7E4-4CB7601B3715}" type="pres">
      <dgm:prSet presAssocID="{5469A0B9-505D-49D8-82DD-2A12A700F16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BE28B-6C6C-4954-BAE0-B85C7C616EAC}" type="pres">
      <dgm:prSet presAssocID="{5469A0B9-505D-49D8-82DD-2A12A700F16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78CFF-599C-4EB7-B44C-800737F854D0}" srcId="{8E1AFB60-0FF0-4DDF-9AAF-2E8B5E9C37DE}" destId="{5469A0B9-505D-49D8-82DD-2A12A700F162}" srcOrd="0" destOrd="0" parTransId="{3C4AA04D-C091-440A-B553-C81909C2CFC5}" sibTransId="{8B0BFB83-9CD3-4DD8-B451-FC525D2CB62C}"/>
    <dgm:cxn modelId="{F826FC95-EE8D-4EE8-AC30-AD78542CE0D9}" type="presOf" srcId="{5469A0B9-505D-49D8-82DD-2A12A700F162}" destId="{ABAFEC30-C1B9-4EF6-A7E4-4CB7601B3715}" srcOrd="0" destOrd="0" presId="urn:microsoft.com/office/officeart/2005/8/layout/chevron2"/>
    <dgm:cxn modelId="{33D88EA4-19BC-4165-B8E0-69F42BC1A90D}" type="presOf" srcId="{D157D560-656C-406D-A380-8650C49F26D5}" destId="{BA3BE28B-6C6C-4954-BAE0-B85C7C616EAC}" srcOrd="0" destOrd="0" presId="urn:microsoft.com/office/officeart/2005/8/layout/chevron2"/>
    <dgm:cxn modelId="{FC03E879-AD6F-4EE9-B623-B1EA7BE16D25}" type="presOf" srcId="{8E1AFB60-0FF0-4DDF-9AAF-2E8B5E9C37DE}" destId="{A4261FEE-9FC9-4323-B0C0-2414C9284F65}" srcOrd="0" destOrd="0" presId="urn:microsoft.com/office/officeart/2005/8/layout/chevron2"/>
    <dgm:cxn modelId="{25C39DC4-0385-4A29-985C-BD500D426DA6}" srcId="{5469A0B9-505D-49D8-82DD-2A12A700F162}" destId="{D157D560-656C-406D-A380-8650C49F26D5}" srcOrd="0" destOrd="0" parTransId="{995A8654-E33E-42A2-BE2C-F188D278497D}" sibTransId="{C56ED804-2782-4F39-82C7-72A6207A8AFE}"/>
    <dgm:cxn modelId="{6ACFC3A5-C0CA-4C40-8F2B-7F9C7AEB954B}" type="presParOf" srcId="{A4261FEE-9FC9-4323-B0C0-2414C9284F65}" destId="{F4C44B03-6C9E-4E5B-B23C-45FD6E16553A}" srcOrd="0" destOrd="0" presId="urn:microsoft.com/office/officeart/2005/8/layout/chevron2"/>
    <dgm:cxn modelId="{DD6FA01D-F90A-4F53-9C70-CB2D5F4E585B}" type="presParOf" srcId="{F4C44B03-6C9E-4E5B-B23C-45FD6E16553A}" destId="{ABAFEC30-C1B9-4EF6-A7E4-4CB7601B3715}" srcOrd="0" destOrd="0" presId="urn:microsoft.com/office/officeart/2005/8/layout/chevron2"/>
    <dgm:cxn modelId="{DEF06B41-F852-455C-94AF-159A3A04116E}" type="presParOf" srcId="{F4C44B03-6C9E-4E5B-B23C-45FD6E16553A}" destId="{BA3BE28B-6C6C-4954-BAE0-B85C7C616E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E530EB-E630-4F37-A300-408899F39FE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E5D27-798D-4F71-84C7-CB84C7ACF391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ВКЛЮЧАЕТСЯ </a:t>
          </a:r>
          <a:r>
            <a:rPr lang="ru-RU" sz="1200" b="0" dirty="0" smtClean="0"/>
            <a:t>фактический размер оплаты населением, в том числе за счет средств материнского (семейного) капитала):</a:t>
          </a:r>
          <a:endParaRPr lang="ru-RU" sz="1200" b="0" dirty="0"/>
        </a:p>
      </dgm:t>
    </dgm:pt>
    <dgm:pt modelId="{D85F132B-8D89-457F-993C-750EC84B4647}" type="parTrans" cxnId="{6B91809E-FE4E-48CA-A70D-2833FCE4EBB9}">
      <dgm:prSet/>
      <dgm:spPr/>
      <dgm:t>
        <a:bodyPr/>
        <a:lstStyle/>
        <a:p>
          <a:pPr algn="l"/>
          <a:endParaRPr lang="ru-RU"/>
        </a:p>
      </dgm:t>
    </dgm:pt>
    <dgm:pt modelId="{F93D11F5-94B3-48AC-83E2-DF7F6D038AB6}" type="sibTrans" cxnId="{6B91809E-FE4E-48CA-A70D-2833FCE4EBB9}">
      <dgm:prSet/>
      <dgm:spPr/>
      <dgm:t>
        <a:bodyPr/>
        <a:lstStyle/>
        <a:p>
          <a:pPr algn="l"/>
          <a:endParaRPr lang="ru-RU"/>
        </a:p>
      </dgm:t>
    </dgm:pt>
    <dgm:pt modelId="{D45BA714-2DFF-453C-A473-D864AEB9BD1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содержание детей в дошкольных организациях (в том числе детские клубы с дневным пребыванием, с простейшим обучением, проводящие развивающие занятия)</a:t>
          </a:r>
          <a:endParaRPr lang="ru-RU" sz="1050" dirty="0"/>
        </a:p>
      </dgm:t>
    </dgm:pt>
    <dgm:pt modelId="{BABF0C15-F9D9-4422-91FF-D2432298DC53}" type="parTrans" cxnId="{988A245C-7009-4C2A-81B9-D5C2C7F38C4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DABD902E-FB24-4994-AF00-BE9A3598AA17}" type="sibTrans" cxnId="{988A245C-7009-4C2A-81B9-D5C2C7F38C4A}">
      <dgm:prSet/>
      <dgm:spPr/>
      <dgm:t>
        <a:bodyPr/>
        <a:lstStyle/>
        <a:p>
          <a:pPr algn="l"/>
          <a:endParaRPr lang="ru-RU"/>
        </a:p>
      </dgm:t>
    </dgm:pt>
    <dgm:pt modelId="{13396B25-A055-4B04-B032-95A03E84CD1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обучение на платной основе в организациях среднего и высшего профессионального образования (в том числе в целях получения второго высшего профессионального образования) всех форм собственности</a:t>
          </a:r>
          <a:endParaRPr lang="ru-RU" sz="1050" dirty="0"/>
        </a:p>
      </dgm:t>
    </dgm:pt>
    <dgm:pt modelId="{6C84C64E-6295-4F93-9FEC-FC58639B57DC}" type="parTrans" cxnId="{EDF5EDA4-F1E8-4BC2-B028-78E67A2C26A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85417691-B01B-4262-AD68-8D2DBC2A7C3A}" type="sibTrans" cxnId="{EDF5EDA4-F1E8-4BC2-B028-78E67A2C26A8}">
      <dgm:prSet/>
      <dgm:spPr/>
      <dgm:t>
        <a:bodyPr/>
        <a:lstStyle/>
        <a:p>
          <a:pPr algn="l"/>
          <a:endParaRPr lang="ru-RU"/>
        </a:p>
      </dgm:t>
    </dgm:pt>
    <dgm:pt modelId="{EA52DE59-1BFA-4D31-94A3-A00D2BCBFA6B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дополнительное обучение в образовательных организациях, в том числе за предоставление дополнительных платных услуг по обучению танцам, рисованию, пребывание детей в образовательных организациях во время каникул</a:t>
          </a:r>
          <a:endParaRPr lang="ru-RU" sz="1050" dirty="0"/>
        </a:p>
      </dgm:t>
    </dgm:pt>
    <dgm:pt modelId="{3EB7166B-C2F4-426B-80F8-A83BDE31522B}" type="parTrans" cxnId="{BC8C8D57-2D93-416D-9871-B5D6525C128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59536E6A-A88B-42A2-8D58-F715C3EACFD9}" type="sibTrans" cxnId="{BC8C8D57-2D93-416D-9871-B5D6525C1285}">
      <dgm:prSet/>
      <dgm:spPr/>
      <dgm:t>
        <a:bodyPr/>
        <a:lstStyle/>
        <a:p>
          <a:pPr algn="l"/>
          <a:endParaRPr lang="ru-RU"/>
        </a:p>
      </dgm:t>
    </dgm:pt>
    <dgm:pt modelId="{B27F8167-CE51-4E7C-A1B1-E4E559462522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обучение в спортивных, музыкальных, художественных и хореографических школах </a:t>
          </a:r>
          <a:endParaRPr lang="ru-RU" sz="1050" dirty="0"/>
        </a:p>
      </dgm:t>
    </dgm:pt>
    <dgm:pt modelId="{178054B7-295B-46A6-A092-2D82F5BD45C5}" type="parTrans" cxnId="{19122517-480A-4007-A11F-63DC8D9CA9A7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992C4131-0E8F-4FAF-8BEC-A65CBD1ED2C2}" type="sibTrans" cxnId="{19122517-480A-4007-A11F-63DC8D9CA9A7}">
      <dgm:prSet/>
      <dgm:spPr/>
      <dgm:t>
        <a:bodyPr/>
        <a:lstStyle/>
        <a:p>
          <a:pPr algn="l"/>
          <a:endParaRPr lang="ru-RU"/>
        </a:p>
      </dgm:t>
    </dgm:pt>
    <dgm:pt modelId="{DCA6560F-846B-4428-9BE1-B95E290E949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услуги профессиональных спортивных инструкторов, учителей, тренеров</a:t>
          </a:r>
          <a:endParaRPr lang="ru-RU" sz="1050" dirty="0"/>
        </a:p>
      </dgm:t>
    </dgm:pt>
    <dgm:pt modelId="{4506783C-9B00-413D-8DFD-706E1133A004}" type="parTrans" cxnId="{7FFA6246-CF1F-496B-8CC9-82E314A0A693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5C55EF88-7ECD-481B-90B3-25740BA9469B}" type="sibTrans" cxnId="{7FFA6246-CF1F-496B-8CC9-82E314A0A693}">
      <dgm:prSet/>
      <dgm:spPr/>
      <dgm:t>
        <a:bodyPr/>
        <a:lstStyle/>
        <a:p>
          <a:pPr algn="l"/>
          <a:endParaRPr lang="ru-RU"/>
        </a:p>
      </dgm:t>
    </dgm:pt>
    <dgm:pt modelId="{CBC835C7-F965-4CD7-915B-67695D8E421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дополнительное образование и обучение детей и взрослых (в секциях, кружках, студиях; на курсах по подготовке к экзаменам, обучению языкам, компьютерных курсах, на курсах по вождению автомобилей, воздушных и плавательных судов, без выдачи коммерческих сертификатов и лицензий, ораторских курсах, курсах </a:t>
          </a:r>
          <a:r>
            <a:rPr lang="ru-RU" sz="1050" dirty="0" err="1" smtClean="0"/>
            <a:t>скорочтения</a:t>
          </a:r>
          <a:r>
            <a:rPr lang="ru-RU" sz="1050" dirty="0" smtClean="0"/>
            <a:t>)</a:t>
          </a:r>
          <a:endParaRPr lang="ru-RU" sz="1050" dirty="0"/>
        </a:p>
      </dgm:t>
    </dgm:pt>
    <dgm:pt modelId="{4D8095F1-75E5-44D9-B284-BDB956FEE767}" type="parTrans" cxnId="{CF97CBBF-BF08-49D4-A130-C18E7E979FD9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2EEF5AD2-4300-4B86-864B-AED3423EE6AB}" type="sibTrans" cxnId="{CF97CBBF-BF08-49D4-A130-C18E7E979FD9}">
      <dgm:prSet/>
      <dgm:spPr/>
      <dgm:t>
        <a:bodyPr/>
        <a:lstStyle/>
        <a:p>
          <a:pPr algn="l"/>
          <a:endParaRPr lang="ru-RU"/>
        </a:p>
      </dgm:t>
    </dgm:pt>
    <dgm:pt modelId="{9EE269BF-D87B-4FE0-BB62-B811800DB612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дневное пребывание детей на каникулах при школе</a:t>
          </a:r>
          <a:endParaRPr lang="ru-RU" sz="1050" dirty="0"/>
        </a:p>
      </dgm:t>
    </dgm:pt>
    <dgm:pt modelId="{1EF52855-6C99-4C4C-862E-929DFEB33103}" type="parTrans" cxnId="{CC0DAE79-894E-40DB-87CB-6593885D9B63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F96AEE7-3B68-4108-9D6B-7F99E1A3E790}" type="sibTrans" cxnId="{CC0DAE79-894E-40DB-87CB-6593885D9B63}">
      <dgm:prSet/>
      <dgm:spPr/>
      <dgm:t>
        <a:bodyPr/>
        <a:lstStyle/>
        <a:p>
          <a:pPr algn="l"/>
          <a:endParaRPr lang="ru-RU"/>
        </a:p>
      </dgm:t>
    </dgm:pt>
    <dgm:pt modelId="{C05593C7-013F-4C55-9BB5-5B7CF252441E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целевые взносы родителей (денежные средства за обучение)</a:t>
          </a:r>
          <a:endParaRPr lang="ru-RU" sz="1050" dirty="0"/>
        </a:p>
      </dgm:t>
    </dgm:pt>
    <dgm:pt modelId="{51E183D0-A67E-4294-B25A-2422EE0CCD63}" type="parTrans" cxnId="{605DFC16-49A4-4E9A-B1D0-A862C4B49A8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573545CD-44AB-4BEE-BA59-4F768BA8293F}" type="sibTrans" cxnId="{605DFC16-49A4-4E9A-B1D0-A862C4B49A85}">
      <dgm:prSet/>
      <dgm:spPr/>
      <dgm:t>
        <a:bodyPr/>
        <a:lstStyle/>
        <a:p>
          <a:pPr algn="l"/>
          <a:endParaRPr lang="ru-RU"/>
        </a:p>
      </dgm:t>
    </dgm:pt>
    <dgm:pt modelId="{1AB4283A-A959-45B5-8B5E-F8A432898B37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денежные средства (добровольные пожертвования) в случае если получение этого платежа является обязательным условием получения услуги</a:t>
          </a:r>
          <a:endParaRPr lang="ru-RU" sz="1050" dirty="0"/>
        </a:p>
      </dgm:t>
    </dgm:pt>
    <dgm:pt modelId="{638CF29D-A110-4AA3-AEA3-A302C22CA62D}" type="parTrans" cxnId="{EAE31831-D7A8-4708-B95B-7A3734630E82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39D91E01-CA5B-489D-8E4C-3893BED011F7}" type="sibTrans" cxnId="{EAE31831-D7A8-4708-B95B-7A3734630E82}">
      <dgm:prSet/>
      <dgm:spPr/>
      <dgm:t>
        <a:bodyPr/>
        <a:lstStyle/>
        <a:p>
          <a:pPr algn="l"/>
          <a:endParaRPr lang="ru-RU"/>
        </a:p>
      </dgm:t>
    </dgm:pt>
    <dgm:pt modelId="{FB14379F-5F1D-41C8-8C11-224C1A5B1A4E}" type="pres">
      <dgm:prSet presAssocID="{BDE530EB-E630-4F37-A300-408899F39F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B086D4-7267-4E79-AE49-B2DA6EF6D208}" type="pres">
      <dgm:prSet presAssocID="{A25E5D27-798D-4F71-84C7-CB84C7ACF391}" presName="root" presStyleCnt="0"/>
      <dgm:spPr/>
    </dgm:pt>
    <dgm:pt modelId="{30557E49-1B5E-4587-8FA4-F262061E08A0}" type="pres">
      <dgm:prSet presAssocID="{A25E5D27-798D-4F71-84C7-CB84C7ACF391}" presName="rootComposite" presStyleCnt="0"/>
      <dgm:spPr/>
    </dgm:pt>
    <dgm:pt modelId="{D63DF969-74EE-464B-8D14-6D0316648E3D}" type="pres">
      <dgm:prSet presAssocID="{A25E5D27-798D-4F71-84C7-CB84C7ACF391}" presName="rootText" presStyleLbl="node1" presStyleIdx="0" presStyleCnt="1" custScaleX="1715602"/>
      <dgm:spPr/>
      <dgm:t>
        <a:bodyPr/>
        <a:lstStyle/>
        <a:p>
          <a:endParaRPr lang="ru-RU"/>
        </a:p>
      </dgm:t>
    </dgm:pt>
    <dgm:pt modelId="{CDF1BAEF-47A0-4E4C-96F0-8C9F97C2CC15}" type="pres">
      <dgm:prSet presAssocID="{A25E5D27-798D-4F71-84C7-CB84C7ACF391}" presName="rootConnector" presStyleLbl="node1" presStyleIdx="0" presStyleCnt="1"/>
      <dgm:spPr/>
      <dgm:t>
        <a:bodyPr/>
        <a:lstStyle/>
        <a:p>
          <a:endParaRPr lang="ru-RU"/>
        </a:p>
      </dgm:t>
    </dgm:pt>
    <dgm:pt modelId="{53B4D7AC-5E91-452D-A696-39A67F3B38B2}" type="pres">
      <dgm:prSet presAssocID="{A25E5D27-798D-4F71-84C7-CB84C7ACF391}" presName="childShape" presStyleCnt="0"/>
      <dgm:spPr/>
    </dgm:pt>
    <dgm:pt modelId="{90CF89E3-55D3-4F77-B034-1B098F93FBE7}" type="pres">
      <dgm:prSet presAssocID="{BABF0C15-F9D9-4422-91FF-D2432298DC53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C455C9E-307B-4E18-8F83-608FBD5B1D63}" type="pres">
      <dgm:prSet presAssocID="{D45BA714-2DFF-453C-A473-D864AEB9BD10}" presName="childText" presStyleLbl="bgAcc1" presStyleIdx="0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91DA-7118-4E21-A0EE-283AA936AB24}" type="pres">
      <dgm:prSet presAssocID="{6C84C64E-6295-4F93-9FEC-FC58639B57DC}" presName="Name13" presStyleLbl="parChTrans1D2" presStyleIdx="1" presStyleCnt="9"/>
      <dgm:spPr/>
      <dgm:t>
        <a:bodyPr/>
        <a:lstStyle/>
        <a:p>
          <a:endParaRPr lang="ru-RU"/>
        </a:p>
      </dgm:t>
    </dgm:pt>
    <dgm:pt modelId="{110BD95C-5FFF-40F0-BE7D-2BF16A19DCBA}" type="pres">
      <dgm:prSet presAssocID="{13396B25-A055-4B04-B032-95A03E84CD1B}" presName="childText" presStyleLbl="bgAcc1" presStyleIdx="1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34C53-A437-470D-9D12-DAF2CFE8A564}" type="pres">
      <dgm:prSet presAssocID="{3EB7166B-C2F4-426B-80F8-A83BDE31522B}" presName="Name13" presStyleLbl="parChTrans1D2" presStyleIdx="2" presStyleCnt="9"/>
      <dgm:spPr/>
      <dgm:t>
        <a:bodyPr/>
        <a:lstStyle/>
        <a:p>
          <a:endParaRPr lang="ru-RU"/>
        </a:p>
      </dgm:t>
    </dgm:pt>
    <dgm:pt modelId="{9D85DFCB-EF18-411B-9BB8-BDE010B198AE}" type="pres">
      <dgm:prSet presAssocID="{EA52DE59-1BFA-4D31-94A3-A00D2BCBFA6B}" presName="childText" presStyleLbl="bgAcc1" presStyleIdx="2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2F668-CCAA-4943-AB36-3F2180E91D1D}" type="pres">
      <dgm:prSet presAssocID="{178054B7-295B-46A6-A092-2D82F5BD45C5}" presName="Name13" presStyleLbl="parChTrans1D2" presStyleIdx="3" presStyleCnt="9"/>
      <dgm:spPr/>
      <dgm:t>
        <a:bodyPr/>
        <a:lstStyle/>
        <a:p>
          <a:endParaRPr lang="ru-RU"/>
        </a:p>
      </dgm:t>
    </dgm:pt>
    <dgm:pt modelId="{6924B160-C064-49A9-A79F-C3C0AFC7E518}" type="pres">
      <dgm:prSet presAssocID="{B27F8167-CE51-4E7C-A1B1-E4E559462522}" presName="childText" presStyleLbl="bgAcc1" presStyleIdx="3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05FA7-3C44-4616-AB1D-63801CBD4CC5}" type="pres">
      <dgm:prSet presAssocID="{4506783C-9B00-413D-8DFD-706E1133A004}" presName="Name13" presStyleLbl="parChTrans1D2" presStyleIdx="4" presStyleCnt="9"/>
      <dgm:spPr/>
      <dgm:t>
        <a:bodyPr/>
        <a:lstStyle/>
        <a:p>
          <a:endParaRPr lang="ru-RU"/>
        </a:p>
      </dgm:t>
    </dgm:pt>
    <dgm:pt modelId="{2A1D2557-524B-44BE-BCA9-CCE4189B54E3}" type="pres">
      <dgm:prSet presAssocID="{DCA6560F-846B-4428-9BE1-B95E290E949D}" presName="childText" presStyleLbl="bgAcc1" presStyleIdx="4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0E4B3-CC10-4746-9D73-9B91721B1CA5}" type="pres">
      <dgm:prSet presAssocID="{4D8095F1-75E5-44D9-B284-BDB956FEE767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20A9089-755E-4CA5-97A4-6B86FCEE023D}" type="pres">
      <dgm:prSet presAssocID="{CBC835C7-F965-4CD7-915B-67695D8E421E}" presName="childText" presStyleLbl="bgAcc1" presStyleIdx="5" presStyleCnt="9" custScaleX="1717996" custScaleY="155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03029-FCA1-45D5-A2B9-E434635A50AE}" type="pres">
      <dgm:prSet presAssocID="{1EF52855-6C99-4C4C-862E-929DFEB33103}" presName="Name13" presStyleLbl="parChTrans1D2" presStyleIdx="6" presStyleCnt="9"/>
      <dgm:spPr/>
      <dgm:t>
        <a:bodyPr/>
        <a:lstStyle/>
        <a:p>
          <a:endParaRPr lang="ru-RU"/>
        </a:p>
      </dgm:t>
    </dgm:pt>
    <dgm:pt modelId="{EA216DD9-3688-4F12-AA32-01BCFC9088D8}" type="pres">
      <dgm:prSet presAssocID="{9EE269BF-D87B-4FE0-BB62-B811800DB612}" presName="childText" presStyleLbl="bgAcc1" presStyleIdx="6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8894E-EA69-46B3-BBCB-DCFC9761898A}" type="pres">
      <dgm:prSet presAssocID="{51E183D0-A67E-4294-B25A-2422EE0CCD63}" presName="Name13" presStyleLbl="parChTrans1D2" presStyleIdx="7" presStyleCnt="9"/>
      <dgm:spPr/>
      <dgm:t>
        <a:bodyPr/>
        <a:lstStyle/>
        <a:p>
          <a:endParaRPr lang="ru-RU"/>
        </a:p>
      </dgm:t>
    </dgm:pt>
    <dgm:pt modelId="{227DC0AD-3424-42C0-9C2E-9F2A7A2A15A1}" type="pres">
      <dgm:prSet presAssocID="{C05593C7-013F-4C55-9BB5-5B7CF252441E}" presName="childText" presStyleLbl="bgAcc1" presStyleIdx="7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CC2F-E790-4C1C-A0BF-591EB3E7271B}" type="pres">
      <dgm:prSet presAssocID="{638CF29D-A110-4AA3-AEA3-A302C22CA62D}" presName="Name13" presStyleLbl="parChTrans1D2" presStyleIdx="8" presStyleCnt="9"/>
      <dgm:spPr/>
      <dgm:t>
        <a:bodyPr/>
        <a:lstStyle/>
        <a:p>
          <a:endParaRPr lang="ru-RU"/>
        </a:p>
      </dgm:t>
    </dgm:pt>
    <dgm:pt modelId="{0CC516A6-720C-45FB-95FC-4969CA7CE68A}" type="pres">
      <dgm:prSet presAssocID="{1AB4283A-A959-45B5-8B5E-F8A432898B37}" presName="childText" presStyleLbl="bgAcc1" presStyleIdx="8" presStyleCnt="9" custScaleX="171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C49AE-4A15-45C0-A04C-7331514C031C}" type="presOf" srcId="{4506783C-9B00-413D-8DFD-706E1133A004}" destId="{C0E05FA7-3C44-4616-AB1D-63801CBD4CC5}" srcOrd="0" destOrd="0" presId="urn:microsoft.com/office/officeart/2005/8/layout/hierarchy3"/>
    <dgm:cxn modelId="{19122517-480A-4007-A11F-63DC8D9CA9A7}" srcId="{A25E5D27-798D-4F71-84C7-CB84C7ACF391}" destId="{B27F8167-CE51-4E7C-A1B1-E4E559462522}" srcOrd="3" destOrd="0" parTransId="{178054B7-295B-46A6-A092-2D82F5BD45C5}" sibTransId="{992C4131-0E8F-4FAF-8BEC-A65CBD1ED2C2}"/>
    <dgm:cxn modelId="{2328DAA0-2EC0-47BB-8898-96212B43E462}" type="presOf" srcId="{C05593C7-013F-4C55-9BB5-5B7CF252441E}" destId="{227DC0AD-3424-42C0-9C2E-9F2A7A2A15A1}" srcOrd="0" destOrd="0" presId="urn:microsoft.com/office/officeart/2005/8/layout/hierarchy3"/>
    <dgm:cxn modelId="{C000242A-4F98-4CA3-B278-58627FAAD092}" type="presOf" srcId="{13396B25-A055-4B04-B032-95A03E84CD1B}" destId="{110BD95C-5FFF-40F0-BE7D-2BF16A19DCBA}" srcOrd="0" destOrd="0" presId="urn:microsoft.com/office/officeart/2005/8/layout/hierarchy3"/>
    <dgm:cxn modelId="{EAE31831-D7A8-4708-B95B-7A3734630E82}" srcId="{A25E5D27-798D-4F71-84C7-CB84C7ACF391}" destId="{1AB4283A-A959-45B5-8B5E-F8A432898B37}" srcOrd="8" destOrd="0" parTransId="{638CF29D-A110-4AA3-AEA3-A302C22CA62D}" sibTransId="{39D91E01-CA5B-489D-8E4C-3893BED011F7}"/>
    <dgm:cxn modelId="{C626A0FC-BD1C-49F0-9724-433D6349465F}" type="presOf" srcId="{178054B7-295B-46A6-A092-2D82F5BD45C5}" destId="{A5F2F668-CCAA-4943-AB36-3F2180E91D1D}" srcOrd="0" destOrd="0" presId="urn:microsoft.com/office/officeart/2005/8/layout/hierarchy3"/>
    <dgm:cxn modelId="{5EDBF4C3-71DE-4778-905E-729066E5EF09}" type="presOf" srcId="{6C84C64E-6295-4F93-9FEC-FC58639B57DC}" destId="{D29691DA-7118-4E21-A0EE-283AA936AB24}" srcOrd="0" destOrd="0" presId="urn:microsoft.com/office/officeart/2005/8/layout/hierarchy3"/>
    <dgm:cxn modelId="{F7F2C3BB-50C7-4EE9-8218-FFDE882B56B7}" type="presOf" srcId="{A25E5D27-798D-4F71-84C7-CB84C7ACF391}" destId="{D63DF969-74EE-464B-8D14-6D0316648E3D}" srcOrd="0" destOrd="0" presId="urn:microsoft.com/office/officeart/2005/8/layout/hierarchy3"/>
    <dgm:cxn modelId="{7FFA6246-CF1F-496B-8CC9-82E314A0A693}" srcId="{A25E5D27-798D-4F71-84C7-CB84C7ACF391}" destId="{DCA6560F-846B-4428-9BE1-B95E290E949D}" srcOrd="4" destOrd="0" parTransId="{4506783C-9B00-413D-8DFD-706E1133A004}" sibTransId="{5C55EF88-7ECD-481B-90B3-25740BA9469B}"/>
    <dgm:cxn modelId="{9FA53D48-6366-43D1-AE91-89AD33C09D00}" type="presOf" srcId="{B27F8167-CE51-4E7C-A1B1-E4E559462522}" destId="{6924B160-C064-49A9-A79F-C3C0AFC7E518}" srcOrd="0" destOrd="0" presId="urn:microsoft.com/office/officeart/2005/8/layout/hierarchy3"/>
    <dgm:cxn modelId="{6B91809E-FE4E-48CA-A70D-2833FCE4EBB9}" srcId="{BDE530EB-E630-4F37-A300-408899F39FE1}" destId="{A25E5D27-798D-4F71-84C7-CB84C7ACF391}" srcOrd="0" destOrd="0" parTransId="{D85F132B-8D89-457F-993C-750EC84B4647}" sibTransId="{F93D11F5-94B3-48AC-83E2-DF7F6D038AB6}"/>
    <dgm:cxn modelId="{11824E82-E4CB-4D3D-A580-C0637EBB6BF7}" type="presOf" srcId="{BDE530EB-E630-4F37-A300-408899F39FE1}" destId="{FB14379F-5F1D-41C8-8C11-224C1A5B1A4E}" srcOrd="0" destOrd="0" presId="urn:microsoft.com/office/officeart/2005/8/layout/hierarchy3"/>
    <dgm:cxn modelId="{BC8C8D57-2D93-416D-9871-B5D6525C1285}" srcId="{A25E5D27-798D-4F71-84C7-CB84C7ACF391}" destId="{EA52DE59-1BFA-4D31-94A3-A00D2BCBFA6B}" srcOrd="2" destOrd="0" parTransId="{3EB7166B-C2F4-426B-80F8-A83BDE31522B}" sibTransId="{59536E6A-A88B-42A2-8D58-F715C3EACFD9}"/>
    <dgm:cxn modelId="{CA34E3A2-6C99-4634-A8DF-19A0C9FA5AB0}" type="presOf" srcId="{DCA6560F-846B-4428-9BE1-B95E290E949D}" destId="{2A1D2557-524B-44BE-BCA9-CCE4189B54E3}" srcOrd="0" destOrd="0" presId="urn:microsoft.com/office/officeart/2005/8/layout/hierarchy3"/>
    <dgm:cxn modelId="{56E4A7D4-D1AE-4409-8884-F0CF125E2BC8}" type="presOf" srcId="{D45BA714-2DFF-453C-A473-D864AEB9BD10}" destId="{6C455C9E-307B-4E18-8F83-608FBD5B1D63}" srcOrd="0" destOrd="0" presId="urn:microsoft.com/office/officeart/2005/8/layout/hierarchy3"/>
    <dgm:cxn modelId="{988A245C-7009-4C2A-81B9-D5C2C7F38C4A}" srcId="{A25E5D27-798D-4F71-84C7-CB84C7ACF391}" destId="{D45BA714-2DFF-453C-A473-D864AEB9BD10}" srcOrd="0" destOrd="0" parTransId="{BABF0C15-F9D9-4422-91FF-D2432298DC53}" sibTransId="{DABD902E-FB24-4994-AF00-BE9A3598AA17}"/>
    <dgm:cxn modelId="{49026BCC-92EB-4BC0-B800-D16B1509FC85}" type="presOf" srcId="{EA52DE59-1BFA-4D31-94A3-A00D2BCBFA6B}" destId="{9D85DFCB-EF18-411B-9BB8-BDE010B198AE}" srcOrd="0" destOrd="0" presId="urn:microsoft.com/office/officeart/2005/8/layout/hierarchy3"/>
    <dgm:cxn modelId="{8194CEC9-7302-4241-B19E-277E8A34EC38}" type="presOf" srcId="{1EF52855-6C99-4C4C-862E-929DFEB33103}" destId="{12B03029-FCA1-45D5-A2B9-E434635A50AE}" srcOrd="0" destOrd="0" presId="urn:microsoft.com/office/officeart/2005/8/layout/hierarchy3"/>
    <dgm:cxn modelId="{DD208DCA-4D12-444E-AD3F-11BF4918B64C}" type="presOf" srcId="{4D8095F1-75E5-44D9-B284-BDB956FEE767}" destId="{2C40E4B3-CC10-4746-9D73-9B91721B1CA5}" srcOrd="0" destOrd="0" presId="urn:microsoft.com/office/officeart/2005/8/layout/hierarchy3"/>
    <dgm:cxn modelId="{6160E287-AE04-4C4C-A478-33F8A76AEDB7}" type="presOf" srcId="{A25E5D27-798D-4F71-84C7-CB84C7ACF391}" destId="{CDF1BAEF-47A0-4E4C-96F0-8C9F97C2CC15}" srcOrd="1" destOrd="0" presId="urn:microsoft.com/office/officeart/2005/8/layout/hierarchy3"/>
    <dgm:cxn modelId="{CF97CBBF-BF08-49D4-A130-C18E7E979FD9}" srcId="{A25E5D27-798D-4F71-84C7-CB84C7ACF391}" destId="{CBC835C7-F965-4CD7-915B-67695D8E421E}" srcOrd="5" destOrd="0" parTransId="{4D8095F1-75E5-44D9-B284-BDB956FEE767}" sibTransId="{2EEF5AD2-4300-4B86-864B-AED3423EE6AB}"/>
    <dgm:cxn modelId="{E9CEA40B-CD83-47F7-B460-8D55E2BCE509}" type="presOf" srcId="{1AB4283A-A959-45B5-8B5E-F8A432898B37}" destId="{0CC516A6-720C-45FB-95FC-4969CA7CE68A}" srcOrd="0" destOrd="0" presId="urn:microsoft.com/office/officeart/2005/8/layout/hierarchy3"/>
    <dgm:cxn modelId="{CC0DAE79-894E-40DB-87CB-6593885D9B63}" srcId="{A25E5D27-798D-4F71-84C7-CB84C7ACF391}" destId="{9EE269BF-D87B-4FE0-BB62-B811800DB612}" srcOrd="6" destOrd="0" parTransId="{1EF52855-6C99-4C4C-862E-929DFEB33103}" sibTransId="{CF96AEE7-3B68-4108-9D6B-7F99E1A3E790}"/>
    <dgm:cxn modelId="{EDF5EDA4-F1E8-4BC2-B028-78E67A2C26A8}" srcId="{A25E5D27-798D-4F71-84C7-CB84C7ACF391}" destId="{13396B25-A055-4B04-B032-95A03E84CD1B}" srcOrd="1" destOrd="0" parTransId="{6C84C64E-6295-4F93-9FEC-FC58639B57DC}" sibTransId="{85417691-B01B-4262-AD68-8D2DBC2A7C3A}"/>
    <dgm:cxn modelId="{C706E434-C478-4842-BC78-C437B7BD0D75}" type="presOf" srcId="{9EE269BF-D87B-4FE0-BB62-B811800DB612}" destId="{EA216DD9-3688-4F12-AA32-01BCFC9088D8}" srcOrd="0" destOrd="0" presId="urn:microsoft.com/office/officeart/2005/8/layout/hierarchy3"/>
    <dgm:cxn modelId="{1154C573-F9F0-43F8-AD74-96C0895A79B2}" type="presOf" srcId="{3EB7166B-C2F4-426B-80F8-A83BDE31522B}" destId="{1D534C53-A437-470D-9D12-DAF2CFE8A564}" srcOrd="0" destOrd="0" presId="urn:microsoft.com/office/officeart/2005/8/layout/hierarchy3"/>
    <dgm:cxn modelId="{39B212F1-370F-402A-8247-8B17F85ACB1B}" type="presOf" srcId="{51E183D0-A67E-4294-B25A-2422EE0CCD63}" destId="{4F68894E-EA69-46B3-BBCB-DCFC9761898A}" srcOrd="0" destOrd="0" presId="urn:microsoft.com/office/officeart/2005/8/layout/hierarchy3"/>
    <dgm:cxn modelId="{BD99D80E-D2E7-408D-AD91-E770CE580936}" type="presOf" srcId="{638CF29D-A110-4AA3-AEA3-A302C22CA62D}" destId="{E9D9CC2F-E790-4C1C-A0BF-591EB3E7271B}" srcOrd="0" destOrd="0" presId="urn:microsoft.com/office/officeart/2005/8/layout/hierarchy3"/>
    <dgm:cxn modelId="{A39F1419-148E-43B9-A437-AA561EC02AE3}" type="presOf" srcId="{CBC835C7-F965-4CD7-915B-67695D8E421E}" destId="{A20A9089-755E-4CA5-97A4-6B86FCEE023D}" srcOrd="0" destOrd="0" presId="urn:microsoft.com/office/officeart/2005/8/layout/hierarchy3"/>
    <dgm:cxn modelId="{605DFC16-49A4-4E9A-B1D0-A862C4B49A85}" srcId="{A25E5D27-798D-4F71-84C7-CB84C7ACF391}" destId="{C05593C7-013F-4C55-9BB5-5B7CF252441E}" srcOrd="7" destOrd="0" parTransId="{51E183D0-A67E-4294-B25A-2422EE0CCD63}" sibTransId="{573545CD-44AB-4BEE-BA59-4F768BA8293F}"/>
    <dgm:cxn modelId="{523145E5-03A5-4D33-A75E-AFF772388F62}" type="presOf" srcId="{BABF0C15-F9D9-4422-91FF-D2432298DC53}" destId="{90CF89E3-55D3-4F77-B034-1B098F93FBE7}" srcOrd="0" destOrd="0" presId="urn:microsoft.com/office/officeart/2005/8/layout/hierarchy3"/>
    <dgm:cxn modelId="{C82DBC7A-F0EA-471F-9C65-37B242FDD6EB}" type="presParOf" srcId="{FB14379F-5F1D-41C8-8C11-224C1A5B1A4E}" destId="{E9B086D4-7267-4E79-AE49-B2DA6EF6D208}" srcOrd="0" destOrd="0" presId="urn:microsoft.com/office/officeart/2005/8/layout/hierarchy3"/>
    <dgm:cxn modelId="{70A70DCE-DDB2-444A-8B4A-E9C7A23848AD}" type="presParOf" srcId="{E9B086D4-7267-4E79-AE49-B2DA6EF6D208}" destId="{30557E49-1B5E-4587-8FA4-F262061E08A0}" srcOrd="0" destOrd="0" presId="urn:microsoft.com/office/officeart/2005/8/layout/hierarchy3"/>
    <dgm:cxn modelId="{E3272C15-94E3-4340-BCE7-AA41942CE595}" type="presParOf" srcId="{30557E49-1B5E-4587-8FA4-F262061E08A0}" destId="{D63DF969-74EE-464B-8D14-6D0316648E3D}" srcOrd="0" destOrd="0" presId="urn:microsoft.com/office/officeart/2005/8/layout/hierarchy3"/>
    <dgm:cxn modelId="{943B802E-0BC1-4939-85E5-A9EDE3A75ECC}" type="presParOf" srcId="{30557E49-1B5E-4587-8FA4-F262061E08A0}" destId="{CDF1BAEF-47A0-4E4C-96F0-8C9F97C2CC15}" srcOrd="1" destOrd="0" presId="urn:microsoft.com/office/officeart/2005/8/layout/hierarchy3"/>
    <dgm:cxn modelId="{9D86848A-511C-4F85-9114-E20A3B38056F}" type="presParOf" srcId="{E9B086D4-7267-4E79-AE49-B2DA6EF6D208}" destId="{53B4D7AC-5E91-452D-A696-39A67F3B38B2}" srcOrd="1" destOrd="0" presId="urn:microsoft.com/office/officeart/2005/8/layout/hierarchy3"/>
    <dgm:cxn modelId="{EA51013A-3305-4FB5-8B50-BE066D0FFEFD}" type="presParOf" srcId="{53B4D7AC-5E91-452D-A696-39A67F3B38B2}" destId="{90CF89E3-55D3-4F77-B034-1B098F93FBE7}" srcOrd="0" destOrd="0" presId="urn:microsoft.com/office/officeart/2005/8/layout/hierarchy3"/>
    <dgm:cxn modelId="{83AB9057-20BE-48AA-AFF8-FC91870D9FF7}" type="presParOf" srcId="{53B4D7AC-5E91-452D-A696-39A67F3B38B2}" destId="{6C455C9E-307B-4E18-8F83-608FBD5B1D63}" srcOrd="1" destOrd="0" presId="urn:microsoft.com/office/officeart/2005/8/layout/hierarchy3"/>
    <dgm:cxn modelId="{C15E72DD-8CA4-44ED-BF49-CB48D5B2A70E}" type="presParOf" srcId="{53B4D7AC-5E91-452D-A696-39A67F3B38B2}" destId="{D29691DA-7118-4E21-A0EE-283AA936AB24}" srcOrd="2" destOrd="0" presId="urn:microsoft.com/office/officeart/2005/8/layout/hierarchy3"/>
    <dgm:cxn modelId="{C91130F7-52FA-46E9-A257-B2B3C371B615}" type="presParOf" srcId="{53B4D7AC-5E91-452D-A696-39A67F3B38B2}" destId="{110BD95C-5FFF-40F0-BE7D-2BF16A19DCBA}" srcOrd="3" destOrd="0" presId="urn:microsoft.com/office/officeart/2005/8/layout/hierarchy3"/>
    <dgm:cxn modelId="{3145FAE2-B604-48A7-8742-A53DD74B0344}" type="presParOf" srcId="{53B4D7AC-5E91-452D-A696-39A67F3B38B2}" destId="{1D534C53-A437-470D-9D12-DAF2CFE8A564}" srcOrd="4" destOrd="0" presId="urn:microsoft.com/office/officeart/2005/8/layout/hierarchy3"/>
    <dgm:cxn modelId="{E393F07C-0E85-487E-A5D9-277EDEF9A4AC}" type="presParOf" srcId="{53B4D7AC-5E91-452D-A696-39A67F3B38B2}" destId="{9D85DFCB-EF18-411B-9BB8-BDE010B198AE}" srcOrd="5" destOrd="0" presId="urn:microsoft.com/office/officeart/2005/8/layout/hierarchy3"/>
    <dgm:cxn modelId="{0030853B-1694-4645-B799-94D87890E574}" type="presParOf" srcId="{53B4D7AC-5E91-452D-A696-39A67F3B38B2}" destId="{A5F2F668-CCAA-4943-AB36-3F2180E91D1D}" srcOrd="6" destOrd="0" presId="urn:microsoft.com/office/officeart/2005/8/layout/hierarchy3"/>
    <dgm:cxn modelId="{FE688279-0E1B-4B6A-A966-5BE83CC1795B}" type="presParOf" srcId="{53B4D7AC-5E91-452D-A696-39A67F3B38B2}" destId="{6924B160-C064-49A9-A79F-C3C0AFC7E518}" srcOrd="7" destOrd="0" presId="urn:microsoft.com/office/officeart/2005/8/layout/hierarchy3"/>
    <dgm:cxn modelId="{75939C7E-8A05-44FF-8BF9-0B8BB95479E4}" type="presParOf" srcId="{53B4D7AC-5E91-452D-A696-39A67F3B38B2}" destId="{C0E05FA7-3C44-4616-AB1D-63801CBD4CC5}" srcOrd="8" destOrd="0" presId="urn:microsoft.com/office/officeart/2005/8/layout/hierarchy3"/>
    <dgm:cxn modelId="{AEC42C09-6EC7-4548-86BA-050DAE3EBC8A}" type="presParOf" srcId="{53B4D7AC-5E91-452D-A696-39A67F3B38B2}" destId="{2A1D2557-524B-44BE-BCA9-CCE4189B54E3}" srcOrd="9" destOrd="0" presId="urn:microsoft.com/office/officeart/2005/8/layout/hierarchy3"/>
    <dgm:cxn modelId="{BBE6B10C-189A-4B18-BA2C-13265C14AC23}" type="presParOf" srcId="{53B4D7AC-5E91-452D-A696-39A67F3B38B2}" destId="{2C40E4B3-CC10-4746-9D73-9B91721B1CA5}" srcOrd="10" destOrd="0" presId="urn:microsoft.com/office/officeart/2005/8/layout/hierarchy3"/>
    <dgm:cxn modelId="{07475E42-F8B9-4755-B68D-93E98C0A4A3D}" type="presParOf" srcId="{53B4D7AC-5E91-452D-A696-39A67F3B38B2}" destId="{A20A9089-755E-4CA5-97A4-6B86FCEE023D}" srcOrd="11" destOrd="0" presId="urn:microsoft.com/office/officeart/2005/8/layout/hierarchy3"/>
    <dgm:cxn modelId="{B362938D-8D49-4EF3-B39E-DAB63AB14B8D}" type="presParOf" srcId="{53B4D7AC-5E91-452D-A696-39A67F3B38B2}" destId="{12B03029-FCA1-45D5-A2B9-E434635A50AE}" srcOrd="12" destOrd="0" presId="urn:microsoft.com/office/officeart/2005/8/layout/hierarchy3"/>
    <dgm:cxn modelId="{A24B94D7-0D75-417F-A316-712CD8001B86}" type="presParOf" srcId="{53B4D7AC-5E91-452D-A696-39A67F3B38B2}" destId="{EA216DD9-3688-4F12-AA32-01BCFC9088D8}" srcOrd="13" destOrd="0" presId="urn:microsoft.com/office/officeart/2005/8/layout/hierarchy3"/>
    <dgm:cxn modelId="{8FD870A6-2B0B-42EE-B5D9-74120849C716}" type="presParOf" srcId="{53B4D7AC-5E91-452D-A696-39A67F3B38B2}" destId="{4F68894E-EA69-46B3-BBCB-DCFC9761898A}" srcOrd="14" destOrd="0" presId="urn:microsoft.com/office/officeart/2005/8/layout/hierarchy3"/>
    <dgm:cxn modelId="{2D8A86D8-C7F0-42F1-8822-EA8986C651C2}" type="presParOf" srcId="{53B4D7AC-5E91-452D-A696-39A67F3B38B2}" destId="{227DC0AD-3424-42C0-9C2E-9F2A7A2A15A1}" srcOrd="15" destOrd="0" presId="urn:microsoft.com/office/officeart/2005/8/layout/hierarchy3"/>
    <dgm:cxn modelId="{7C54BCCB-59C0-404F-831B-647C2467269C}" type="presParOf" srcId="{53B4D7AC-5E91-452D-A696-39A67F3B38B2}" destId="{E9D9CC2F-E790-4C1C-A0BF-591EB3E7271B}" srcOrd="16" destOrd="0" presId="urn:microsoft.com/office/officeart/2005/8/layout/hierarchy3"/>
    <dgm:cxn modelId="{1F6F7919-95FC-40BB-9222-71C3EC3CDCC9}" type="presParOf" srcId="{53B4D7AC-5E91-452D-A696-39A67F3B38B2}" destId="{0CC516A6-720C-45FB-95FC-4969CA7CE68A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10300DD-8EB1-4176-8319-B31948DED93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DA4E7-742B-4C55-AA8E-55896854C469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E12E1DD0-ECC7-432B-B518-709B07B9C985}" type="parTrans" cxnId="{421E3402-5B8A-46DF-BBA5-C6E4D1DB24E6}">
      <dgm:prSet/>
      <dgm:spPr/>
      <dgm:t>
        <a:bodyPr/>
        <a:lstStyle/>
        <a:p>
          <a:endParaRPr lang="ru-RU"/>
        </a:p>
      </dgm:t>
    </dgm:pt>
    <dgm:pt modelId="{418BA728-9B25-4106-B8AE-40727711EBE4}" type="sibTrans" cxnId="{421E3402-5B8A-46DF-BBA5-C6E4D1DB24E6}">
      <dgm:prSet/>
      <dgm:spPr/>
      <dgm:t>
        <a:bodyPr/>
        <a:lstStyle/>
        <a:p>
          <a:endParaRPr lang="ru-RU"/>
        </a:p>
      </dgm:t>
    </dgm:pt>
    <dgm:pt modelId="{1C3F0FA1-866D-469A-AE1F-37259D6289C6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плата работников дошкольных и иных образовательных организаций за предоставленное им питание (относится к услугам общественного питания)</a:t>
          </a:r>
          <a:endParaRPr lang="ru-RU" sz="1100" dirty="0"/>
        </a:p>
      </dgm:t>
    </dgm:pt>
    <dgm:pt modelId="{C6D54922-038A-443C-BB22-C11C79FCBB73}" type="parTrans" cxnId="{5DB380EE-40C0-4FB4-A124-775AF185873A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FD74EB44-EE52-4BCB-B35C-F2C8D7C17037}" type="sibTrans" cxnId="{5DB380EE-40C0-4FB4-A124-775AF185873A}">
      <dgm:prSet/>
      <dgm:spPr/>
      <dgm:t>
        <a:bodyPr/>
        <a:lstStyle/>
        <a:p>
          <a:endParaRPr lang="ru-RU"/>
        </a:p>
      </dgm:t>
    </dgm:pt>
    <dgm:pt modelId="{9E7DAD7A-158A-4351-A646-0A68DDE5A5C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100" dirty="0" smtClean="0"/>
            <a:t>целевая контрактная подготовка, оплачиваемая из бюджетов всех уровней</a:t>
          </a:r>
          <a:endParaRPr lang="ru-RU" sz="1100" dirty="0"/>
        </a:p>
      </dgm:t>
    </dgm:pt>
    <dgm:pt modelId="{455634F9-8FB9-4560-97E5-BF829A9A41CF}" type="parTrans" cxnId="{2D3AB38A-B234-40FC-AEBC-9903A8A04462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DA172DC9-28F7-4E98-963C-97393B4E0758}" type="sibTrans" cxnId="{2D3AB38A-B234-40FC-AEBC-9903A8A04462}">
      <dgm:prSet/>
      <dgm:spPr/>
      <dgm:t>
        <a:bodyPr/>
        <a:lstStyle/>
        <a:p>
          <a:endParaRPr lang="ru-RU"/>
        </a:p>
      </dgm:t>
    </dgm:pt>
    <dgm:pt modelId="{F9B0ABC8-7750-496F-B80E-F3776B7F48C2}" type="pres">
      <dgm:prSet presAssocID="{910300DD-8EB1-4176-8319-B31948DED9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5156F8-0DA3-4E14-9398-916D511B10AF}" type="pres">
      <dgm:prSet presAssocID="{40CDA4E7-742B-4C55-AA8E-55896854C469}" presName="root" presStyleCnt="0"/>
      <dgm:spPr/>
    </dgm:pt>
    <dgm:pt modelId="{D1EF69FE-B11E-4D9F-91A1-3FDD56CD7D9A}" type="pres">
      <dgm:prSet presAssocID="{40CDA4E7-742B-4C55-AA8E-55896854C469}" presName="rootComposite" presStyleCnt="0"/>
      <dgm:spPr/>
    </dgm:pt>
    <dgm:pt modelId="{47427F46-80CA-4EEA-8317-6439C731605E}" type="pres">
      <dgm:prSet presAssocID="{40CDA4E7-742B-4C55-AA8E-55896854C469}" presName="rootText" presStyleLbl="node1" presStyleIdx="0" presStyleCnt="1" custScaleX="1725268"/>
      <dgm:spPr/>
      <dgm:t>
        <a:bodyPr/>
        <a:lstStyle/>
        <a:p>
          <a:endParaRPr lang="ru-RU"/>
        </a:p>
      </dgm:t>
    </dgm:pt>
    <dgm:pt modelId="{649A8646-BF10-450F-AB0D-6F78E975F0D4}" type="pres">
      <dgm:prSet presAssocID="{40CDA4E7-742B-4C55-AA8E-55896854C469}" presName="rootConnector" presStyleLbl="node1" presStyleIdx="0" presStyleCnt="1"/>
      <dgm:spPr/>
      <dgm:t>
        <a:bodyPr/>
        <a:lstStyle/>
        <a:p>
          <a:endParaRPr lang="ru-RU"/>
        </a:p>
      </dgm:t>
    </dgm:pt>
    <dgm:pt modelId="{635AC6CB-C212-4BAB-A993-01B3E5CB4DDD}" type="pres">
      <dgm:prSet presAssocID="{40CDA4E7-742B-4C55-AA8E-55896854C469}" presName="childShape" presStyleCnt="0"/>
      <dgm:spPr/>
    </dgm:pt>
    <dgm:pt modelId="{534EA96D-F5CA-42E2-869D-AC8EFD217973}" type="pres">
      <dgm:prSet presAssocID="{C6D54922-038A-443C-BB22-C11C79FCBB7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B46ED54-A49E-4E83-8A26-0FF9EC189D4F}" type="pres">
      <dgm:prSet presAssocID="{1C3F0FA1-866D-469A-AE1F-37259D6289C6}" presName="childText" presStyleLbl="bgAcc1" presStyleIdx="0" presStyleCnt="2" custScaleX="1725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ED482-BD32-4A23-BB75-3D7CDC3E78C4}" type="pres">
      <dgm:prSet presAssocID="{455634F9-8FB9-4560-97E5-BF829A9A41C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45BD58E-49BF-48BC-9578-B53875E0B4D1}" type="pres">
      <dgm:prSet presAssocID="{9E7DAD7A-158A-4351-A646-0A68DDE5A5C1}" presName="childText" presStyleLbl="bgAcc1" presStyleIdx="1" presStyleCnt="2" custScaleX="1725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E3402-5B8A-46DF-BBA5-C6E4D1DB24E6}" srcId="{910300DD-8EB1-4176-8319-B31948DED938}" destId="{40CDA4E7-742B-4C55-AA8E-55896854C469}" srcOrd="0" destOrd="0" parTransId="{E12E1DD0-ECC7-432B-B518-709B07B9C985}" sibTransId="{418BA728-9B25-4106-B8AE-40727711EBE4}"/>
    <dgm:cxn modelId="{87E56EEA-D24D-4751-8AD7-7999B97119BF}" type="presOf" srcId="{C6D54922-038A-443C-BB22-C11C79FCBB73}" destId="{534EA96D-F5CA-42E2-869D-AC8EFD217973}" srcOrd="0" destOrd="0" presId="urn:microsoft.com/office/officeart/2005/8/layout/hierarchy3"/>
    <dgm:cxn modelId="{C2111A0E-7E44-42E3-A160-348483169C3C}" type="presOf" srcId="{9E7DAD7A-158A-4351-A646-0A68DDE5A5C1}" destId="{745BD58E-49BF-48BC-9578-B53875E0B4D1}" srcOrd="0" destOrd="0" presId="urn:microsoft.com/office/officeart/2005/8/layout/hierarchy3"/>
    <dgm:cxn modelId="{BFFB807A-F33D-44C5-824F-419D33F019A3}" type="presOf" srcId="{455634F9-8FB9-4560-97E5-BF829A9A41CF}" destId="{C1EED482-BD32-4A23-BB75-3D7CDC3E78C4}" srcOrd="0" destOrd="0" presId="urn:microsoft.com/office/officeart/2005/8/layout/hierarchy3"/>
    <dgm:cxn modelId="{77E435DC-F91B-43F9-BEDF-0703D2B8C09B}" type="presOf" srcId="{910300DD-8EB1-4176-8319-B31948DED938}" destId="{F9B0ABC8-7750-496F-B80E-F3776B7F48C2}" srcOrd="0" destOrd="0" presId="urn:microsoft.com/office/officeart/2005/8/layout/hierarchy3"/>
    <dgm:cxn modelId="{6580FCBC-2915-4C67-8FCC-C57D103A8D8E}" type="presOf" srcId="{1C3F0FA1-866D-469A-AE1F-37259D6289C6}" destId="{4B46ED54-A49E-4E83-8A26-0FF9EC189D4F}" srcOrd="0" destOrd="0" presId="urn:microsoft.com/office/officeart/2005/8/layout/hierarchy3"/>
    <dgm:cxn modelId="{392F514D-F050-4519-B18D-78F242783E0C}" type="presOf" srcId="{40CDA4E7-742B-4C55-AA8E-55896854C469}" destId="{649A8646-BF10-450F-AB0D-6F78E975F0D4}" srcOrd="1" destOrd="0" presId="urn:microsoft.com/office/officeart/2005/8/layout/hierarchy3"/>
    <dgm:cxn modelId="{2D3AB38A-B234-40FC-AEBC-9903A8A04462}" srcId="{40CDA4E7-742B-4C55-AA8E-55896854C469}" destId="{9E7DAD7A-158A-4351-A646-0A68DDE5A5C1}" srcOrd="1" destOrd="0" parTransId="{455634F9-8FB9-4560-97E5-BF829A9A41CF}" sibTransId="{DA172DC9-28F7-4E98-963C-97393B4E0758}"/>
    <dgm:cxn modelId="{5DB380EE-40C0-4FB4-A124-775AF185873A}" srcId="{40CDA4E7-742B-4C55-AA8E-55896854C469}" destId="{1C3F0FA1-866D-469A-AE1F-37259D6289C6}" srcOrd="0" destOrd="0" parTransId="{C6D54922-038A-443C-BB22-C11C79FCBB73}" sibTransId="{FD74EB44-EE52-4BCB-B35C-F2C8D7C17037}"/>
    <dgm:cxn modelId="{7021AEFB-B713-4576-9755-7E6E611B359E}" type="presOf" srcId="{40CDA4E7-742B-4C55-AA8E-55896854C469}" destId="{47427F46-80CA-4EEA-8317-6439C731605E}" srcOrd="0" destOrd="0" presId="urn:microsoft.com/office/officeart/2005/8/layout/hierarchy3"/>
    <dgm:cxn modelId="{519DE640-35D0-4462-923A-4105D03CAD36}" type="presParOf" srcId="{F9B0ABC8-7750-496F-B80E-F3776B7F48C2}" destId="{E15156F8-0DA3-4E14-9398-916D511B10AF}" srcOrd="0" destOrd="0" presId="urn:microsoft.com/office/officeart/2005/8/layout/hierarchy3"/>
    <dgm:cxn modelId="{0E097955-0257-4689-8B5E-D088BE50E91F}" type="presParOf" srcId="{E15156F8-0DA3-4E14-9398-916D511B10AF}" destId="{D1EF69FE-B11E-4D9F-91A1-3FDD56CD7D9A}" srcOrd="0" destOrd="0" presId="urn:microsoft.com/office/officeart/2005/8/layout/hierarchy3"/>
    <dgm:cxn modelId="{B433F53C-98AA-4116-9B36-E8EF7AD5709E}" type="presParOf" srcId="{D1EF69FE-B11E-4D9F-91A1-3FDD56CD7D9A}" destId="{47427F46-80CA-4EEA-8317-6439C731605E}" srcOrd="0" destOrd="0" presId="urn:microsoft.com/office/officeart/2005/8/layout/hierarchy3"/>
    <dgm:cxn modelId="{70C38824-AC55-4BBA-A4D3-E59239FAEBFC}" type="presParOf" srcId="{D1EF69FE-B11E-4D9F-91A1-3FDD56CD7D9A}" destId="{649A8646-BF10-450F-AB0D-6F78E975F0D4}" srcOrd="1" destOrd="0" presId="urn:microsoft.com/office/officeart/2005/8/layout/hierarchy3"/>
    <dgm:cxn modelId="{77552F56-5AA7-499A-AC39-915C31723DD4}" type="presParOf" srcId="{E15156F8-0DA3-4E14-9398-916D511B10AF}" destId="{635AC6CB-C212-4BAB-A993-01B3E5CB4DDD}" srcOrd="1" destOrd="0" presId="urn:microsoft.com/office/officeart/2005/8/layout/hierarchy3"/>
    <dgm:cxn modelId="{92EA1F22-C6CE-4483-AEB1-15FC06EF0D6A}" type="presParOf" srcId="{635AC6CB-C212-4BAB-A993-01B3E5CB4DDD}" destId="{534EA96D-F5CA-42E2-869D-AC8EFD217973}" srcOrd="0" destOrd="0" presId="urn:microsoft.com/office/officeart/2005/8/layout/hierarchy3"/>
    <dgm:cxn modelId="{F4EAD38A-A75B-4B01-B920-9F8B54854E9F}" type="presParOf" srcId="{635AC6CB-C212-4BAB-A993-01B3E5CB4DDD}" destId="{4B46ED54-A49E-4E83-8A26-0FF9EC189D4F}" srcOrd="1" destOrd="0" presId="urn:microsoft.com/office/officeart/2005/8/layout/hierarchy3"/>
    <dgm:cxn modelId="{89DC1437-B3F9-404F-A7F3-F910F74C8383}" type="presParOf" srcId="{635AC6CB-C212-4BAB-A993-01B3E5CB4DDD}" destId="{C1EED482-BD32-4A23-BB75-3D7CDC3E78C4}" srcOrd="2" destOrd="0" presId="urn:microsoft.com/office/officeart/2005/8/layout/hierarchy3"/>
    <dgm:cxn modelId="{638E0A8B-94A0-499D-8BB9-5CB211E5980D}" type="presParOf" srcId="{635AC6CB-C212-4BAB-A993-01B3E5CB4DDD}" destId="{745BD58E-49BF-48BC-9578-B53875E0B4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38A5E2B-14D8-4B5D-819C-38DBC984F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ADC8B3-615A-4C3C-8E00-A97DDB025FF0}">
      <dgm:prSet custT="1"/>
      <dgm:spPr>
        <a:solidFill>
          <a:srgbClr val="A2BA47"/>
        </a:solidFill>
      </dgm:spPr>
      <dgm:t>
        <a:bodyPr/>
        <a:lstStyle/>
        <a:p>
          <a:pPr algn="just" rtl="0">
            <a:lnSpc>
              <a:spcPct val="150000"/>
            </a:lnSpc>
          </a:pPr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Оплата обучения в организациях среднего и высшего профессионального образования, на подготовительных курсах учитывается в объеме платных образовательных услуг не по моменту завершения оказания образовательной услуги, то есть после окончания обучения, а ежемесячно равными долями в течение всего периода обучения исходя из начисленного размера платы. 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6E59E4-0995-4E60-A135-5BA13924867F}" type="parTrans" cxnId="{7838D5AF-DCC0-49F8-8772-73CCF208B3C3}">
      <dgm:prSet/>
      <dgm:spPr/>
      <dgm:t>
        <a:bodyPr/>
        <a:lstStyle/>
        <a:p>
          <a:endParaRPr lang="ru-RU" sz="2400"/>
        </a:p>
      </dgm:t>
    </dgm:pt>
    <dgm:pt modelId="{7739E391-0CC8-4881-B26F-00EEC3025E62}" type="sibTrans" cxnId="{7838D5AF-DCC0-49F8-8772-73CCF208B3C3}">
      <dgm:prSet custT="1"/>
      <dgm:spPr>
        <a:solidFill>
          <a:srgbClr val="FFA733">
            <a:alpha val="9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1E960-8B07-4BA5-A2BF-57684B8D5A71}">
      <dgm:prSet custT="1"/>
      <dgm:spPr>
        <a:solidFill>
          <a:srgbClr val="5F96B7"/>
        </a:solidFill>
      </dgm:spPr>
      <dgm:t>
        <a:bodyPr/>
        <a:lstStyle/>
        <a:p>
          <a:pPr algn="just" rtl="0">
            <a:lnSpc>
              <a:spcPct val="100000"/>
            </a:lnSpc>
          </a:pPr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ВУЗ установил плату за обучение в размере 100 тыс. рублей за весь учебный год (с сентября 2022 года по август 2023 года) с одного студента. Таким образом, если в организации обучается 600 студентов, то общая сумма денежных средств, полученных со студентов в оплату за обучение, составит 60 млн рублей.</a:t>
          </a:r>
        </a:p>
        <a:p>
          <a:pPr algn="just">
            <a:lnSpc>
              <a:spcPct val="100000"/>
            </a:lnSpc>
          </a:pPr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Ежемесячно начиная с сентября 2022 года по август 2023 года 1/12 суммы, то есть 5 млн рублей, показывается в отчете по форме № П (услуги). </a:t>
          </a:r>
        </a:p>
        <a:p>
          <a:pPr algn="just">
            <a:lnSpc>
              <a:spcPct val="100000"/>
            </a:lnSpc>
          </a:pPr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отчет по форме № 1-услуги за 2022 год ВУЗ должен включить суммы, приходящиеся на 4 месяца (период с сентября по декабрь 2022 года), то есть 20 млн рублей (5 х 4 = 20 млн рублей), а расчетную сумму, приходящуюся на 8 месяцев (с января по август 2023 года: 60 – 20=40 млн рублей), следует учесть в отчете по форме № 1-услуги за 2023 год.</a:t>
          </a:r>
          <a:endParaRPr lang="ru-RU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B28812-FDAB-4923-A445-33BB39F06A60}" type="parTrans" cxnId="{52D9CD61-FC1E-4956-AE60-D1145FFACEDB}">
      <dgm:prSet/>
      <dgm:spPr/>
      <dgm:t>
        <a:bodyPr/>
        <a:lstStyle/>
        <a:p>
          <a:endParaRPr lang="ru-RU" sz="2400"/>
        </a:p>
      </dgm:t>
    </dgm:pt>
    <dgm:pt modelId="{315DD5A5-44E2-4854-A36A-4C7E1779DF26}" type="sibTrans" cxnId="{52D9CD61-FC1E-4956-AE60-D1145FFACEDB}">
      <dgm:prSet/>
      <dgm:spPr/>
      <dgm:t>
        <a:bodyPr/>
        <a:lstStyle/>
        <a:p>
          <a:endParaRPr lang="ru-RU" sz="2400"/>
        </a:p>
      </dgm:t>
    </dgm:pt>
    <dgm:pt modelId="{749F8146-9BE3-481D-9272-B9A7C090BDB9}" type="pres">
      <dgm:prSet presAssocID="{438A5E2B-14D8-4B5D-819C-38DBC984F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70F80D-189C-4D51-8B03-E039DB694B8D}" type="pres">
      <dgm:prSet presAssocID="{438A5E2B-14D8-4B5D-819C-38DBC984FD5C}" presName="dummyMaxCanvas" presStyleCnt="0">
        <dgm:presLayoutVars/>
      </dgm:prSet>
      <dgm:spPr/>
    </dgm:pt>
    <dgm:pt modelId="{1C337A3E-3888-476C-9A41-6ED2CB66B899}" type="pres">
      <dgm:prSet presAssocID="{438A5E2B-14D8-4B5D-819C-38DBC984FD5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FFBC5-3347-47E0-B8E7-53F8EC4763AB}" type="pres">
      <dgm:prSet presAssocID="{438A5E2B-14D8-4B5D-819C-38DBC984FD5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1D4-D6DD-441E-A8D0-6100D57BBE70}" type="pres">
      <dgm:prSet presAssocID="{438A5E2B-14D8-4B5D-819C-38DBC984FD5C}" presName="TwoConn_1-2" presStyleLbl="fgAccFollowNode1" presStyleIdx="0" presStyleCnt="1" custScaleX="11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84CCD-05F0-4DCA-B833-43981318147A}" type="pres">
      <dgm:prSet presAssocID="{438A5E2B-14D8-4B5D-819C-38DBC984FD5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5F8A1-9179-4CB0-9475-09B3BD1877BE}" type="pres">
      <dgm:prSet presAssocID="{438A5E2B-14D8-4B5D-819C-38DBC984FD5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EE9F6-6140-4A22-8D35-5E0FFCA7D243}" type="presOf" srcId="{6111E960-8B07-4BA5-A2BF-57684B8D5A71}" destId="{FCA5F8A1-9179-4CB0-9475-09B3BD1877BE}" srcOrd="1" destOrd="0" presId="urn:microsoft.com/office/officeart/2005/8/layout/vProcess5"/>
    <dgm:cxn modelId="{C119BB4F-2034-4022-A878-E83AC7D6F980}" type="presOf" srcId="{438A5E2B-14D8-4B5D-819C-38DBC984FD5C}" destId="{749F8146-9BE3-481D-9272-B9A7C090BDB9}" srcOrd="0" destOrd="0" presId="urn:microsoft.com/office/officeart/2005/8/layout/vProcess5"/>
    <dgm:cxn modelId="{7838D5AF-DCC0-49F8-8772-73CCF208B3C3}" srcId="{438A5E2B-14D8-4B5D-819C-38DBC984FD5C}" destId="{AAADC8B3-615A-4C3C-8E00-A97DDB025FF0}" srcOrd="0" destOrd="0" parTransId="{3C6E59E4-0995-4E60-A135-5BA13924867F}" sibTransId="{7739E391-0CC8-4881-B26F-00EEC3025E62}"/>
    <dgm:cxn modelId="{79628F07-7A33-40D8-BEA7-106F5F761343}" type="presOf" srcId="{AAADC8B3-615A-4C3C-8E00-A97DDB025FF0}" destId="{1C337A3E-3888-476C-9A41-6ED2CB66B899}" srcOrd="0" destOrd="0" presId="urn:microsoft.com/office/officeart/2005/8/layout/vProcess5"/>
    <dgm:cxn modelId="{E837E7CA-9003-4880-B8BE-BFC015714C02}" type="presOf" srcId="{6111E960-8B07-4BA5-A2BF-57684B8D5A71}" destId="{42CFFBC5-3347-47E0-B8E7-53F8EC4763AB}" srcOrd="0" destOrd="0" presId="urn:microsoft.com/office/officeart/2005/8/layout/vProcess5"/>
    <dgm:cxn modelId="{952BBC5C-11AB-4E7E-9F93-5904FF89AB3A}" type="presOf" srcId="{AAADC8B3-615A-4C3C-8E00-A97DDB025FF0}" destId="{FC384CCD-05F0-4DCA-B833-43981318147A}" srcOrd="1" destOrd="0" presId="urn:microsoft.com/office/officeart/2005/8/layout/vProcess5"/>
    <dgm:cxn modelId="{52D9CD61-FC1E-4956-AE60-D1145FFACEDB}" srcId="{438A5E2B-14D8-4B5D-819C-38DBC984FD5C}" destId="{6111E960-8B07-4BA5-A2BF-57684B8D5A71}" srcOrd="1" destOrd="0" parTransId="{61B28812-FDAB-4923-A445-33BB39F06A60}" sibTransId="{315DD5A5-44E2-4854-A36A-4C7E1779DF26}"/>
    <dgm:cxn modelId="{31E1918F-6AFB-49F6-AEF2-6C398E42C737}" type="presOf" srcId="{7739E391-0CC8-4881-B26F-00EEC3025E62}" destId="{7A1AA1D4-D6DD-441E-A8D0-6100D57BBE70}" srcOrd="0" destOrd="0" presId="urn:microsoft.com/office/officeart/2005/8/layout/vProcess5"/>
    <dgm:cxn modelId="{4CD7B349-A6B1-4D34-8C4E-A50BF36FDAE5}" type="presParOf" srcId="{749F8146-9BE3-481D-9272-B9A7C090BDB9}" destId="{CC70F80D-189C-4D51-8B03-E039DB694B8D}" srcOrd="0" destOrd="0" presId="urn:microsoft.com/office/officeart/2005/8/layout/vProcess5"/>
    <dgm:cxn modelId="{A75BA2E3-266E-4A80-B3E2-427221C29D3E}" type="presParOf" srcId="{749F8146-9BE3-481D-9272-B9A7C090BDB9}" destId="{1C337A3E-3888-476C-9A41-6ED2CB66B899}" srcOrd="1" destOrd="0" presId="urn:microsoft.com/office/officeart/2005/8/layout/vProcess5"/>
    <dgm:cxn modelId="{6178688E-D2EF-467C-A0A7-FE371F6B6930}" type="presParOf" srcId="{749F8146-9BE3-481D-9272-B9A7C090BDB9}" destId="{42CFFBC5-3347-47E0-B8E7-53F8EC4763AB}" srcOrd="2" destOrd="0" presId="urn:microsoft.com/office/officeart/2005/8/layout/vProcess5"/>
    <dgm:cxn modelId="{21014D2F-0C62-4BDF-94DE-8104B470EEFC}" type="presParOf" srcId="{749F8146-9BE3-481D-9272-B9A7C090BDB9}" destId="{7A1AA1D4-D6DD-441E-A8D0-6100D57BBE70}" srcOrd="3" destOrd="0" presId="urn:microsoft.com/office/officeart/2005/8/layout/vProcess5"/>
    <dgm:cxn modelId="{8B648657-BB8E-4AC8-94D9-9BF4CFB461B5}" type="presParOf" srcId="{749F8146-9BE3-481D-9272-B9A7C090BDB9}" destId="{FC384CCD-05F0-4DCA-B833-43981318147A}" srcOrd="4" destOrd="0" presId="urn:microsoft.com/office/officeart/2005/8/layout/vProcess5"/>
    <dgm:cxn modelId="{E6EC2FE3-FD3A-4B94-B6C0-897E1774D0BF}" type="presParOf" srcId="{749F8146-9BE3-481D-9272-B9A7C090BDB9}" destId="{FCA5F8A1-9179-4CB0-9475-09B3BD1877B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D0BFA5C-521B-4DEB-B8C6-51BA88093BC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24EBD5-1371-48F2-B7EA-F8EA117A37F2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ВКЛЮЧАЕТСЯ</a:t>
          </a:r>
          <a:r>
            <a:rPr lang="ru-RU" sz="2000" b="1" dirty="0" smtClean="0"/>
            <a:t>:</a:t>
          </a:r>
          <a:endParaRPr lang="ru-RU" sz="2000" b="1" dirty="0"/>
        </a:p>
      </dgm:t>
    </dgm:pt>
    <dgm:pt modelId="{E1DE520A-A806-4EF5-A64A-ACF5198D9B7D}" type="parTrans" cxnId="{03909B08-BC1E-43B0-ACDD-E3781F8472B8}">
      <dgm:prSet/>
      <dgm:spPr/>
      <dgm:t>
        <a:bodyPr/>
        <a:lstStyle/>
        <a:p>
          <a:pPr algn="l"/>
          <a:endParaRPr lang="ru-RU"/>
        </a:p>
      </dgm:t>
    </dgm:pt>
    <dgm:pt modelId="{121A83DE-3DD3-4232-A868-12270C36351D}" type="sibTrans" cxnId="{03909B08-BC1E-43B0-ACDD-E3781F8472B8}">
      <dgm:prSet/>
      <dgm:spPr/>
      <dgm:t>
        <a:bodyPr/>
        <a:lstStyle/>
        <a:p>
          <a:pPr algn="l"/>
          <a:endParaRPr lang="ru-RU"/>
        </a:p>
      </dgm:t>
    </dgm:pt>
    <dgm:pt modelId="{B1A474C4-4326-466D-BA63-E5334F773552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услуги по посещению и помощи для пожилых людей, нуждающихся в посторонней помощи вследствие частичной утраты способности к самообслуживанию</a:t>
          </a:r>
          <a:endParaRPr lang="ru-RU" dirty="0"/>
        </a:p>
      </dgm:t>
    </dgm:pt>
    <dgm:pt modelId="{F76EFB2A-50CB-43F8-A7D7-A1EED862851E}" type="parTrans" cxnId="{97315D9A-D227-4D66-B5F3-A898BB245063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7FE1BDB-6368-4FAC-B2CB-82CF1E8587E1}" type="sibTrans" cxnId="{97315D9A-D227-4D66-B5F3-A898BB245063}">
      <dgm:prSet/>
      <dgm:spPr/>
      <dgm:t>
        <a:bodyPr/>
        <a:lstStyle/>
        <a:p>
          <a:pPr algn="l"/>
          <a:endParaRPr lang="ru-RU"/>
        </a:p>
      </dgm:t>
    </dgm:pt>
    <dgm:pt modelId="{75A97B46-744E-469E-9061-D603D40791D2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услуги по дневному уходу за детьми-инвалидами и подростками-инвалидами</a:t>
          </a:r>
          <a:endParaRPr lang="ru-RU" dirty="0"/>
        </a:p>
      </dgm:t>
    </dgm:pt>
    <dgm:pt modelId="{A4D081E4-811F-408F-A7C2-602ED2C22C17}" type="parTrans" cxnId="{5034D61F-4638-4CDB-8542-5EDF98EDA3F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45ECB389-4994-402E-97D3-6B850C78A1F9}" type="sibTrans" cxnId="{5034D61F-4638-4CDB-8542-5EDF98EDA3F5}">
      <dgm:prSet/>
      <dgm:spPr/>
      <dgm:t>
        <a:bodyPr/>
        <a:lstStyle/>
        <a:p>
          <a:pPr algn="l"/>
          <a:endParaRPr lang="ru-RU"/>
        </a:p>
      </dgm:t>
    </dgm:pt>
    <dgm:pt modelId="{D9CEA41E-C98F-4657-840B-EED536A39E75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услуги по медицинскому уходу с обеспечением проживания (в домах престарелых, домах престарелых с услугами медсестер, реабилитационных заведениях, домах отдыха с услугами медсестер)</a:t>
          </a:r>
          <a:endParaRPr lang="ru-RU" dirty="0"/>
        </a:p>
      </dgm:t>
    </dgm:pt>
    <dgm:pt modelId="{74A2C142-A554-4E23-91BA-96C31F9D6311}" type="parTrans" cxnId="{0E16FDF5-A990-4FFE-8C16-4926FBB8EB20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DFF0EF1-52C1-47D9-B21B-BC756925EBCB}" type="sibTrans" cxnId="{0E16FDF5-A990-4FFE-8C16-4926FBB8EB20}">
      <dgm:prSet/>
      <dgm:spPr/>
      <dgm:t>
        <a:bodyPr/>
        <a:lstStyle/>
        <a:p>
          <a:pPr algn="l"/>
          <a:endParaRPr lang="ru-RU"/>
        </a:p>
      </dgm:t>
    </dgm:pt>
    <dgm:pt modelId="{49F72DAD-ABE6-4A10-AE09-E74C16562F41}">
      <dgm:prSet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dirty="0" smtClean="0"/>
            <a:t>услуги по предоставлению ухода с обеспечением проживания для престарелых и инвалидов (домами попечительства и домами отдыха без услуг медсестер)</a:t>
          </a:r>
          <a:endParaRPr lang="ru-RU" dirty="0"/>
        </a:p>
      </dgm:t>
    </dgm:pt>
    <dgm:pt modelId="{A1CB4163-B1F5-47CC-B233-B514B16ACEEA}" type="parTrans" cxnId="{A983A00B-4732-428F-89A7-A9422F38FC0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21E58A7E-34C3-4679-9EA7-D69EE973F5FF}" type="sibTrans" cxnId="{A983A00B-4732-428F-89A7-A9422F38FC0A}">
      <dgm:prSet/>
      <dgm:spPr/>
      <dgm:t>
        <a:bodyPr/>
        <a:lstStyle/>
        <a:p>
          <a:pPr algn="l"/>
          <a:endParaRPr lang="ru-RU"/>
        </a:p>
      </dgm:t>
    </dgm:pt>
    <dgm:pt modelId="{4C9AB819-8C27-48AD-AB5E-07997DD3DBB8}" type="pres">
      <dgm:prSet presAssocID="{DD0BFA5C-521B-4DEB-B8C6-51BA88093B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D1116A-B88D-4DDB-B588-7F519C25721C}" type="pres">
      <dgm:prSet presAssocID="{8224EBD5-1371-48F2-B7EA-F8EA117A37F2}" presName="root" presStyleCnt="0"/>
      <dgm:spPr/>
    </dgm:pt>
    <dgm:pt modelId="{15B9BBC6-9381-4A2A-B5E2-6B6C6E08F57F}" type="pres">
      <dgm:prSet presAssocID="{8224EBD5-1371-48F2-B7EA-F8EA117A37F2}" presName="rootComposite" presStyleCnt="0"/>
      <dgm:spPr/>
    </dgm:pt>
    <dgm:pt modelId="{B1479A6E-A537-4250-9E52-34880DAE2546}" type="pres">
      <dgm:prSet presAssocID="{8224EBD5-1371-48F2-B7EA-F8EA117A37F2}" presName="rootText" presStyleLbl="node1" presStyleIdx="0" presStyleCnt="1" custScaleX="1601940"/>
      <dgm:spPr/>
      <dgm:t>
        <a:bodyPr/>
        <a:lstStyle/>
        <a:p>
          <a:endParaRPr lang="ru-RU"/>
        </a:p>
      </dgm:t>
    </dgm:pt>
    <dgm:pt modelId="{9E1CEE6C-0792-4ACE-B786-2999517AA4B9}" type="pres">
      <dgm:prSet presAssocID="{8224EBD5-1371-48F2-B7EA-F8EA117A37F2}" presName="rootConnector" presStyleLbl="node1" presStyleIdx="0" presStyleCnt="1"/>
      <dgm:spPr/>
      <dgm:t>
        <a:bodyPr/>
        <a:lstStyle/>
        <a:p>
          <a:endParaRPr lang="ru-RU"/>
        </a:p>
      </dgm:t>
    </dgm:pt>
    <dgm:pt modelId="{6D88B73F-2C1C-4074-864E-6556EA2F00CA}" type="pres">
      <dgm:prSet presAssocID="{8224EBD5-1371-48F2-B7EA-F8EA117A37F2}" presName="childShape" presStyleCnt="0"/>
      <dgm:spPr/>
    </dgm:pt>
    <dgm:pt modelId="{48A3A9A8-AC9C-4327-8A48-9987F7257D60}" type="pres">
      <dgm:prSet presAssocID="{F76EFB2A-50CB-43F8-A7D7-A1EED862851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A4D6289-8EB9-4332-8BFF-F069F92F682C}" type="pres">
      <dgm:prSet presAssocID="{B1A474C4-4326-466D-BA63-E5334F773552}" presName="childText" presStyleLbl="bgAcc1" presStyleIdx="0" presStyleCnt="4" custScaleX="160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6BB79-7B81-4DBD-AB41-DAFA0B569128}" type="pres">
      <dgm:prSet presAssocID="{A4D081E4-811F-408F-A7C2-602ED2C22C1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67CA2BD-2247-49DC-9C82-1A22DEE648A8}" type="pres">
      <dgm:prSet presAssocID="{75A97B46-744E-469E-9061-D603D40791D2}" presName="childText" presStyleLbl="bgAcc1" presStyleIdx="1" presStyleCnt="4" custScaleX="160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75C38-79E6-48C7-8AFA-3DC94D7B891D}" type="pres">
      <dgm:prSet presAssocID="{74A2C142-A554-4E23-91BA-96C31F9D631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4DD7211-16F5-4678-9C0C-09C747F5F4C1}" type="pres">
      <dgm:prSet presAssocID="{D9CEA41E-C98F-4657-840B-EED536A39E75}" presName="childText" presStyleLbl="bgAcc1" presStyleIdx="2" presStyleCnt="4" custScaleX="160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71D4E-86F3-42FB-8DF6-972B6ECC7C31}" type="pres">
      <dgm:prSet presAssocID="{A1CB4163-B1F5-47CC-B233-B514B16ACEE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F1AA61F-5D83-47B4-8B12-DCFE02A83943}" type="pres">
      <dgm:prSet presAssocID="{49F72DAD-ABE6-4A10-AE09-E74C16562F41}" presName="childText" presStyleLbl="bgAcc1" presStyleIdx="3" presStyleCnt="4" custScaleX="160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085C3-5562-4B3D-9092-D2CC45A67B9B}" type="presOf" srcId="{8224EBD5-1371-48F2-B7EA-F8EA117A37F2}" destId="{9E1CEE6C-0792-4ACE-B786-2999517AA4B9}" srcOrd="1" destOrd="0" presId="urn:microsoft.com/office/officeart/2005/8/layout/hierarchy3"/>
    <dgm:cxn modelId="{51DD3966-88CE-45B5-950D-ACC2FD198729}" type="presOf" srcId="{74A2C142-A554-4E23-91BA-96C31F9D6311}" destId="{0AC75C38-79E6-48C7-8AFA-3DC94D7B891D}" srcOrd="0" destOrd="0" presId="urn:microsoft.com/office/officeart/2005/8/layout/hierarchy3"/>
    <dgm:cxn modelId="{67B13A9E-811A-4813-A158-E09B66FC065C}" type="presOf" srcId="{D9CEA41E-C98F-4657-840B-EED536A39E75}" destId="{14DD7211-16F5-4678-9C0C-09C747F5F4C1}" srcOrd="0" destOrd="0" presId="urn:microsoft.com/office/officeart/2005/8/layout/hierarchy3"/>
    <dgm:cxn modelId="{0E16FDF5-A990-4FFE-8C16-4926FBB8EB20}" srcId="{8224EBD5-1371-48F2-B7EA-F8EA117A37F2}" destId="{D9CEA41E-C98F-4657-840B-EED536A39E75}" srcOrd="2" destOrd="0" parTransId="{74A2C142-A554-4E23-91BA-96C31F9D6311}" sibTransId="{0DFF0EF1-52C1-47D9-B21B-BC756925EBCB}"/>
    <dgm:cxn modelId="{CE78011B-A0D0-47DF-8EC1-B2C46257E935}" type="presOf" srcId="{DD0BFA5C-521B-4DEB-B8C6-51BA88093BC4}" destId="{4C9AB819-8C27-48AD-AB5E-07997DD3DBB8}" srcOrd="0" destOrd="0" presId="urn:microsoft.com/office/officeart/2005/8/layout/hierarchy3"/>
    <dgm:cxn modelId="{A88E4FDF-B639-4672-ADE7-2BEF946375DF}" type="presOf" srcId="{8224EBD5-1371-48F2-B7EA-F8EA117A37F2}" destId="{B1479A6E-A537-4250-9E52-34880DAE2546}" srcOrd="0" destOrd="0" presId="urn:microsoft.com/office/officeart/2005/8/layout/hierarchy3"/>
    <dgm:cxn modelId="{CB4BB548-C0DB-4BE0-9C9E-AB0B75C2C6FE}" type="presOf" srcId="{75A97B46-744E-469E-9061-D603D40791D2}" destId="{A67CA2BD-2247-49DC-9C82-1A22DEE648A8}" srcOrd="0" destOrd="0" presId="urn:microsoft.com/office/officeart/2005/8/layout/hierarchy3"/>
    <dgm:cxn modelId="{A983A00B-4732-428F-89A7-A9422F38FC0A}" srcId="{8224EBD5-1371-48F2-B7EA-F8EA117A37F2}" destId="{49F72DAD-ABE6-4A10-AE09-E74C16562F41}" srcOrd="3" destOrd="0" parTransId="{A1CB4163-B1F5-47CC-B233-B514B16ACEEA}" sibTransId="{21E58A7E-34C3-4679-9EA7-D69EE973F5FF}"/>
    <dgm:cxn modelId="{5034D61F-4638-4CDB-8542-5EDF98EDA3F5}" srcId="{8224EBD5-1371-48F2-B7EA-F8EA117A37F2}" destId="{75A97B46-744E-469E-9061-D603D40791D2}" srcOrd="1" destOrd="0" parTransId="{A4D081E4-811F-408F-A7C2-602ED2C22C17}" sibTransId="{45ECB389-4994-402E-97D3-6B850C78A1F9}"/>
    <dgm:cxn modelId="{D1C3C3EE-7CBA-49BB-BE86-006751FB03EE}" type="presOf" srcId="{49F72DAD-ABE6-4A10-AE09-E74C16562F41}" destId="{1F1AA61F-5D83-47B4-8B12-DCFE02A83943}" srcOrd="0" destOrd="0" presId="urn:microsoft.com/office/officeart/2005/8/layout/hierarchy3"/>
    <dgm:cxn modelId="{97315D9A-D227-4D66-B5F3-A898BB245063}" srcId="{8224EBD5-1371-48F2-B7EA-F8EA117A37F2}" destId="{B1A474C4-4326-466D-BA63-E5334F773552}" srcOrd="0" destOrd="0" parTransId="{F76EFB2A-50CB-43F8-A7D7-A1EED862851E}" sibTransId="{C7FE1BDB-6368-4FAC-B2CB-82CF1E8587E1}"/>
    <dgm:cxn modelId="{03909B08-BC1E-43B0-ACDD-E3781F8472B8}" srcId="{DD0BFA5C-521B-4DEB-B8C6-51BA88093BC4}" destId="{8224EBD5-1371-48F2-B7EA-F8EA117A37F2}" srcOrd="0" destOrd="0" parTransId="{E1DE520A-A806-4EF5-A64A-ACF5198D9B7D}" sibTransId="{121A83DE-3DD3-4232-A868-12270C36351D}"/>
    <dgm:cxn modelId="{77037485-A5F6-4EA1-83C4-FF551806FFF0}" type="presOf" srcId="{A4D081E4-811F-408F-A7C2-602ED2C22C17}" destId="{93D6BB79-7B81-4DBD-AB41-DAFA0B569128}" srcOrd="0" destOrd="0" presId="urn:microsoft.com/office/officeart/2005/8/layout/hierarchy3"/>
    <dgm:cxn modelId="{42957D30-06EF-4DD7-B590-92CD29F71EB3}" type="presOf" srcId="{B1A474C4-4326-466D-BA63-E5334F773552}" destId="{4A4D6289-8EB9-4332-8BFF-F069F92F682C}" srcOrd="0" destOrd="0" presId="urn:microsoft.com/office/officeart/2005/8/layout/hierarchy3"/>
    <dgm:cxn modelId="{DD702337-F5FC-4F90-8738-9ABF37781BB8}" type="presOf" srcId="{F76EFB2A-50CB-43F8-A7D7-A1EED862851E}" destId="{48A3A9A8-AC9C-4327-8A48-9987F7257D60}" srcOrd="0" destOrd="0" presId="urn:microsoft.com/office/officeart/2005/8/layout/hierarchy3"/>
    <dgm:cxn modelId="{AA4E5CC6-008A-4BD3-BD14-E8215807FFD9}" type="presOf" srcId="{A1CB4163-B1F5-47CC-B233-B514B16ACEEA}" destId="{9D671D4E-86F3-42FB-8DF6-972B6ECC7C31}" srcOrd="0" destOrd="0" presId="urn:microsoft.com/office/officeart/2005/8/layout/hierarchy3"/>
    <dgm:cxn modelId="{8C8A44A6-D0D7-4FE3-95DA-16E6BE777578}" type="presParOf" srcId="{4C9AB819-8C27-48AD-AB5E-07997DD3DBB8}" destId="{B7D1116A-B88D-4DDB-B588-7F519C25721C}" srcOrd="0" destOrd="0" presId="urn:microsoft.com/office/officeart/2005/8/layout/hierarchy3"/>
    <dgm:cxn modelId="{20A1F254-6104-40B2-A1E4-965574C08F8E}" type="presParOf" srcId="{B7D1116A-B88D-4DDB-B588-7F519C25721C}" destId="{15B9BBC6-9381-4A2A-B5E2-6B6C6E08F57F}" srcOrd="0" destOrd="0" presId="urn:microsoft.com/office/officeart/2005/8/layout/hierarchy3"/>
    <dgm:cxn modelId="{26F326F5-376B-47C8-A00B-DE23EF442686}" type="presParOf" srcId="{15B9BBC6-9381-4A2A-B5E2-6B6C6E08F57F}" destId="{B1479A6E-A537-4250-9E52-34880DAE2546}" srcOrd="0" destOrd="0" presId="urn:microsoft.com/office/officeart/2005/8/layout/hierarchy3"/>
    <dgm:cxn modelId="{F843A023-FC52-491C-8C99-C35127A0609B}" type="presParOf" srcId="{15B9BBC6-9381-4A2A-B5E2-6B6C6E08F57F}" destId="{9E1CEE6C-0792-4ACE-B786-2999517AA4B9}" srcOrd="1" destOrd="0" presId="urn:microsoft.com/office/officeart/2005/8/layout/hierarchy3"/>
    <dgm:cxn modelId="{C24CC3F5-418A-4CE7-BCE4-211F7B6C453F}" type="presParOf" srcId="{B7D1116A-B88D-4DDB-B588-7F519C25721C}" destId="{6D88B73F-2C1C-4074-864E-6556EA2F00CA}" srcOrd="1" destOrd="0" presId="urn:microsoft.com/office/officeart/2005/8/layout/hierarchy3"/>
    <dgm:cxn modelId="{862149AA-648B-48AD-8EBE-51D070E96DD4}" type="presParOf" srcId="{6D88B73F-2C1C-4074-864E-6556EA2F00CA}" destId="{48A3A9A8-AC9C-4327-8A48-9987F7257D60}" srcOrd="0" destOrd="0" presId="urn:microsoft.com/office/officeart/2005/8/layout/hierarchy3"/>
    <dgm:cxn modelId="{8A44E3D6-A131-42A4-881A-6CE71900CE16}" type="presParOf" srcId="{6D88B73F-2C1C-4074-864E-6556EA2F00CA}" destId="{4A4D6289-8EB9-4332-8BFF-F069F92F682C}" srcOrd="1" destOrd="0" presId="urn:microsoft.com/office/officeart/2005/8/layout/hierarchy3"/>
    <dgm:cxn modelId="{412020EA-28A6-45AB-8FC4-71493F3842FA}" type="presParOf" srcId="{6D88B73F-2C1C-4074-864E-6556EA2F00CA}" destId="{93D6BB79-7B81-4DBD-AB41-DAFA0B569128}" srcOrd="2" destOrd="0" presId="urn:microsoft.com/office/officeart/2005/8/layout/hierarchy3"/>
    <dgm:cxn modelId="{51F77BBB-4419-487A-9AA9-4BD21DB09DE0}" type="presParOf" srcId="{6D88B73F-2C1C-4074-864E-6556EA2F00CA}" destId="{A67CA2BD-2247-49DC-9C82-1A22DEE648A8}" srcOrd="3" destOrd="0" presId="urn:microsoft.com/office/officeart/2005/8/layout/hierarchy3"/>
    <dgm:cxn modelId="{E475E1E3-E389-4AD1-9469-552B8FCA8706}" type="presParOf" srcId="{6D88B73F-2C1C-4074-864E-6556EA2F00CA}" destId="{0AC75C38-79E6-48C7-8AFA-3DC94D7B891D}" srcOrd="4" destOrd="0" presId="urn:microsoft.com/office/officeart/2005/8/layout/hierarchy3"/>
    <dgm:cxn modelId="{92C6536C-E0A9-4A35-A11A-A97D0488B201}" type="presParOf" srcId="{6D88B73F-2C1C-4074-864E-6556EA2F00CA}" destId="{14DD7211-16F5-4678-9C0C-09C747F5F4C1}" srcOrd="5" destOrd="0" presId="urn:microsoft.com/office/officeart/2005/8/layout/hierarchy3"/>
    <dgm:cxn modelId="{5B2A1380-CDE4-4309-AF31-B428BF30CBB9}" type="presParOf" srcId="{6D88B73F-2C1C-4074-864E-6556EA2F00CA}" destId="{9D671D4E-86F3-42FB-8DF6-972B6ECC7C31}" srcOrd="6" destOrd="0" presId="urn:microsoft.com/office/officeart/2005/8/layout/hierarchy3"/>
    <dgm:cxn modelId="{EE50E6CA-2E2E-485F-B8AA-70CF6F96C4A1}" type="presParOf" srcId="{6D88B73F-2C1C-4074-864E-6556EA2F00CA}" destId="{1F1AA61F-5D83-47B4-8B12-DCFE02A8394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D4EED637-112D-4D2C-9C04-842529D5F4C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2EBAAC-7B28-4AC8-9266-502721C96C18}">
      <dgm:prSet custT="1"/>
      <dgm:spPr>
        <a:solidFill>
          <a:srgbClr val="00619E"/>
        </a:solidFill>
      </dgm:spPr>
      <dgm:t>
        <a:bodyPr/>
        <a:lstStyle/>
        <a:p>
          <a:pPr algn="l" rtl="0"/>
          <a:r>
            <a:rPr lang="ru-RU" sz="1600" b="1" dirty="0" smtClean="0"/>
            <a:t>НЕ ВКЛЮЧАЮТСЯ:</a:t>
          </a:r>
          <a:endParaRPr lang="ru-RU" sz="1600" b="1" dirty="0"/>
        </a:p>
      </dgm:t>
    </dgm:pt>
    <dgm:pt modelId="{11C87840-9A2E-4137-A88C-D6ECE93541B6}" type="parTrans" cxnId="{E60C911B-DFB7-4527-9BE9-DB5B60E21F33}">
      <dgm:prSet/>
      <dgm:spPr/>
      <dgm:t>
        <a:bodyPr/>
        <a:lstStyle/>
        <a:p>
          <a:pPr algn="l"/>
          <a:endParaRPr lang="ru-RU"/>
        </a:p>
      </dgm:t>
    </dgm:pt>
    <dgm:pt modelId="{41A75B10-1062-4196-A76E-E008D877B7F9}" type="sibTrans" cxnId="{E60C911B-DFB7-4527-9BE9-DB5B60E21F33}">
      <dgm:prSet/>
      <dgm:spPr/>
      <dgm:t>
        <a:bodyPr/>
        <a:lstStyle/>
        <a:p>
          <a:pPr algn="l"/>
          <a:endParaRPr lang="ru-RU"/>
        </a:p>
      </dgm:t>
    </dgm:pt>
    <dgm:pt modelId="{B68974A4-8966-4E92-9C5C-E9467E8F8D9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услуги няни по уходу за ребенком (учитываются по виду услуг </a:t>
          </a:r>
          <a:r>
            <a:rPr lang="ru-RU" sz="1050" b="1" dirty="0" smtClean="0"/>
            <a:t>«Прочие бытовые услуги»</a:t>
          </a:r>
          <a:r>
            <a:rPr lang="ru-RU" sz="1050" dirty="0" smtClean="0"/>
            <a:t>)</a:t>
          </a:r>
          <a:endParaRPr lang="ru-RU" sz="1050" dirty="0"/>
        </a:p>
      </dgm:t>
    </dgm:pt>
    <dgm:pt modelId="{817BCEBD-12C0-40D7-846E-D2E2A099F198}" type="parTrans" cxnId="{2751B55C-C57B-42C1-AE56-F7BAB593294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7965EBE1-D1B4-459E-938F-EC91A984E241}" type="sibTrans" cxnId="{2751B55C-C57B-42C1-AE56-F7BAB593294A}">
      <dgm:prSet/>
      <dgm:spPr/>
      <dgm:t>
        <a:bodyPr/>
        <a:lstStyle/>
        <a:p>
          <a:pPr algn="l"/>
          <a:endParaRPr lang="ru-RU"/>
        </a:p>
      </dgm:t>
    </dgm:pt>
    <dgm:pt modelId="{C751707D-054C-4CAC-A86C-E3FC2A3C211D}" type="pres">
      <dgm:prSet presAssocID="{D4EED637-112D-4D2C-9C04-842529D5F4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144394-6A6F-4177-85B1-38B15E3FF0A3}" type="pres">
      <dgm:prSet presAssocID="{3B2EBAAC-7B28-4AC8-9266-502721C96C18}" presName="root" presStyleCnt="0"/>
      <dgm:spPr/>
    </dgm:pt>
    <dgm:pt modelId="{42E8D52F-233A-43D3-BDF7-B327E52B2920}" type="pres">
      <dgm:prSet presAssocID="{3B2EBAAC-7B28-4AC8-9266-502721C96C18}" presName="rootComposite" presStyleCnt="0"/>
      <dgm:spPr/>
    </dgm:pt>
    <dgm:pt modelId="{8A3FE28D-C0EF-4A66-8AA8-6FC3E25F31CD}" type="pres">
      <dgm:prSet presAssocID="{3B2EBAAC-7B28-4AC8-9266-502721C96C18}" presName="rootText" presStyleLbl="node1" presStyleIdx="0" presStyleCnt="1" custScaleX="1395571"/>
      <dgm:spPr/>
      <dgm:t>
        <a:bodyPr/>
        <a:lstStyle/>
        <a:p>
          <a:endParaRPr lang="ru-RU"/>
        </a:p>
      </dgm:t>
    </dgm:pt>
    <dgm:pt modelId="{60775A92-F426-4820-A858-C12E97EC38B6}" type="pres">
      <dgm:prSet presAssocID="{3B2EBAAC-7B28-4AC8-9266-502721C96C18}" presName="rootConnector" presStyleLbl="node1" presStyleIdx="0" presStyleCnt="1"/>
      <dgm:spPr/>
      <dgm:t>
        <a:bodyPr/>
        <a:lstStyle/>
        <a:p>
          <a:endParaRPr lang="ru-RU"/>
        </a:p>
      </dgm:t>
    </dgm:pt>
    <dgm:pt modelId="{4C4C3E3C-336A-458B-9A6B-CD600EE00C83}" type="pres">
      <dgm:prSet presAssocID="{3B2EBAAC-7B28-4AC8-9266-502721C96C18}" presName="childShape" presStyleCnt="0"/>
      <dgm:spPr/>
    </dgm:pt>
    <dgm:pt modelId="{E485BC07-8D00-4C85-9226-EC8D719E4BD2}" type="pres">
      <dgm:prSet presAssocID="{817BCEBD-12C0-40D7-846E-D2E2A099F198}" presName="Name13" presStyleLbl="parChTrans1D2" presStyleIdx="0" presStyleCnt="1"/>
      <dgm:spPr/>
      <dgm:t>
        <a:bodyPr/>
        <a:lstStyle/>
        <a:p>
          <a:endParaRPr lang="ru-RU"/>
        </a:p>
      </dgm:t>
    </dgm:pt>
    <dgm:pt modelId="{7940C691-707C-4E8F-A46F-2B7AA679B9E2}" type="pres">
      <dgm:prSet presAssocID="{B68974A4-8966-4E92-9C5C-E9467E8F8D9D}" presName="childText" presStyleLbl="bgAcc1" presStyleIdx="0" presStyleCnt="1" custScaleX="1398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DEAC4-6795-4A1C-BE6A-8A333ABF2E63}" type="presOf" srcId="{B68974A4-8966-4E92-9C5C-E9467E8F8D9D}" destId="{7940C691-707C-4E8F-A46F-2B7AA679B9E2}" srcOrd="0" destOrd="0" presId="urn:microsoft.com/office/officeart/2005/8/layout/hierarchy3"/>
    <dgm:cxn modelId="{0CE0F0BA-2650-4380-B85D-CD9E6310FC2D}" type="presOf" srcId="{D4EED637-112D-4D2C-9C04-842529D5F4CE}" destId="{C751707D-054C-4CAC-A86C-E3FC2A3C211D}" srcOrd="0" destOrd="0" presId="urn:microsoft.com/office/officeart/2005/8/layout/hierarchy3"/>
    <dgm:cxn modelId="{2751B55C-C57B-42C1-AE56-F7BAB593294A}" srcId="{3B2EBAAC-7B28-4AC8-9266-502721C96C18}" destId="{B68974A4-8966-4E92-9C5C-E9467E8F8D9D}" srcOrd="0" destOrd="0" parTransId="{817BCEBD-12C0-40D7-846E-D2E2A099F198}" sibTransId="{7965EBE1-D1B4-459E-938F-EC91A984E241}"/>
    <dgm:cxn modelId="{B4894854-BD00-4561-A591-BCBD015D0E71}" type="presOf" srcId="{3B2EBAAC-7B28-4AC8-9266-502721C96C18}" destId="{60775A92-F426-4820-A858-C12E97EC38B6}" srcOrd="1" destOrd="0" presId="urn:microsoft.com/office/officeart/2005/8/layout/hierarchy3"/>
    <dgm:cxn modelId="{66870245-F2BF-483A-B224-4F00EF55F34D}" type="presOf" srcId="{3B2EBAAC-7B28-4AC8-9266-502721C96C18}" destId="{8A3FE28D-C0EF-4A66-8AA8-6FC3E25F31CD}" srcOrd="0" destOrd="0" presId="urn:microsoft.com/office/officeart/2005/8/layout/hierarchy3"/>
    <dgm:cxn modelId="{9BC586EE-52C2-4EE9-B2DC-FD31F4EF9418}" type="presOf" srcId="{817BCEBD-12C0-40D7-846E-D2E2A099F198}" destId="{E485BC07-8D00-4C85-9226-EC8D719E4BD2}" srcOrd="0" destOrd="0" presId="urn:microsoft.com/office/officeart/2005/8/layout/hierarchy3"/>
    <dgm:cxn modelId="{E60C911B-DFB7-4527-9BE9-DB5B60E21F33}" srcId="{D4EED637-112D-4D2C-9C04-842529D5F4CE}" destId="{3B2EBAAC-7B28-4AC8-9266-502721C96C18}" srcOrd="0" destOrd="0" parTransId="{11C87840-9A2E-4137-A88C-D6ECE93541B6}" sibTransId="{41A75B10-1062-4196-A76E-E008D877B7F9}"/>
    <dgm:cxn modelId="{670135EC-A0E1-4274-A24B-C9A23C94A748}" type="presParOf" srcId="{C751707D-054C-4CAC-A86C-E3FC2A3C211D}" destId="{F3144394-6A6F-4177-85B1-38B15E3FF0A3}" srcOrd="0" destOrd="0" presId="urn:microsoft.com/office/officeart/2005/8/layout/hierarchy3"/>
    <dgm:cxn modelId="{9CC8D251-63ED-4DA7-93EA-B69D40F4CB67}" type="presParOf" srcId="{F3144394-6A6F-4177-85B1-38B15E3FF0A3}" destId="{42E8D52F-233A-43D3-BDF7-B327E52B2920}" srcOrd="0" destOrd="0" presId="urn:microsoft.com/office/officeart/2005/8/layout/hierarchy3"/>
    <dgm:cxn modelId="{1DDAC0F3-751E-49C2-B916-FE80967DF53B}" type="presParOf" srcId="{42E8D52F-233A-43D3-BDF7-B327E52B2920}" destId="{8A3FE28D-C0EF-4A66-8AA8-6FC3E25F31CD}" srcOrd="0" destOrd="0" presId="urn:microsoft.com/office/officeart/2005/8/layout/hierarchy3"/>
    <dgm:cxn modelId="{1951C9CB-F15D-4C46-9CF4-5B916F18F29F}" type="presParOf" srcId="{42E8D52F-233A-43D3-BDF7-B327E52B2920}" destId="{60775A92-F426-4820-A858-C12E97EC38B6}" srcOrd="1" destOrd="0" presId="urn:microsoft.com/office/officeart/2005/8/layout/hierarchy3"/>
    <dgm:cxn modelId="{8A2C77AF-8347-42A4-BDA9-3B74E107CCEF}" type="presParOf" srcId="{F3144394-6A6F-4177-85B1-38B15E3FF0A3}" destId="{4C4C3E3C-336A-458B-9A6B-CD600EE00C83}" srcOrd="1" destOrd="0" presId="urn:microsoft.com/office/officeart/2005/8/layout/hierarchy3"/>
    <dgm:cxn modelId="{68D2C99C-3CC8-4001-BDA8-19039AF4ED26}" type="presParOf" srcId="{4C4C3E3C-336A-458B-9A6B-CD600EE00C83}" destId="{E485BC07-8D00-4C85-9226-EC8D719E4BD2}" srcOrd="0" destOrd="0" presId="urn:microsoft.com/office/officeart/2005/8/layout/hierarchy3"/>
    <dgm:cxn modelId="{5B0133A4-D321-43C7-A78C-287A5C2E3AA7}" type="presParOf" srcId="{4C4C3E3C-336A-458B-9A6B-CD600EE00C83}" destId="{7940C691-707C-4E8F-A46F-2B7AA679B9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BCD3598-3694-4D03-874C-AEAD39326B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BA6622-E473-47B9-BAD7-08F3B7093477}">
      <dgm:prSet/>
      <dgm:spPr>
        <a:solidFill>
          <a:srgbClr val="FF0000"/>
        </a:solidFill>
        <a:ln>
          <a:noFill/>
        </a:ln>
      </dgm:spPr>
      <dgm:t>
        <a:bodyPr/>
        <a:lstStyle/>
        <a:p>
          <a:pPr rtl="0"/>
          <a:endParaRPr lang="ru-RU" dirty="0"/>
        </a:p>
      </dgm:t>
    </dgm:pt>
    <dgm:pt modelId="{15044039-E607-4021-8D2A-D2B2FB2B4F9B}" type="parTrans" cxnId="{D365A503-D5D0-412A-99B6-2AE3368A6A97}">
      <dgm:prSet/>
      <dgm:spPr/>
      <dgm:t>
        <a:bodyPr/>
        <a:lstStyle/>
        <a:p>
          <a:endParaRPr lang="ru-RU"/>
        </a:p>
      </dgm:t>
    </dgm:pt>
    <dgm:pt modelId="{F1C33AC7-BF71-4D9D-912E-5D8FC32D6C01}" type="sibTrans" cxnId="{D365A503-D5D0-412A-99B6-2AE3368A6A97}">
      <dgm:prSet/>
      <dgm:spPr/>
      <dgm:t>
        <a:bodyPr/>
        <a:lstStyle/>
        <a:p>
          <a:endParaRPr lang="ru-RU"/>
        </a:p>
      </dgm:t>
    </dgm:pt>
    <dgm:pt modelId="{67D61661-3799-4819-829E-3BC28CDBFEBD}">
      <dgm:prSet/>
      <dgm:spPr>
        <a:ln>
          <a:solidFill>
            <a:srgbClr val="FF0000"/>
          </a:solidFill>
        </a:ln>
      </dgm:spPr>
      <dgm:t>
        <a:bodyPr/>
        <a:lstStyle/>
        <a:p>
          <a:pPr algn="just" rtl="0"/>
          <a:r>
            <a:rPr lang="ru-RU" dirty="0" smtClean="0"/>
            <a:t>При учете услуг, предоставляемых гражданам пожилого возраста и инвалидам, в объем платных услуг должна включаться как стоимость услуг, оплаченных непосредственно гражданами пожилого возраста и инвалидами или их родственниками, так и часть пенсии, которая в качестве оплаты за оказанные услуги перечисляется непосредственно из Пенсионного фонда. </a:t>
          </a:r>
          <a:endParaRPr lang="ru-RU" dirty="0"/>
        </a:p>
      </dgm:t>
    </dgm:pt>
    <dgm:pt modelId="{ECBF1CF6-EC40-4164-A8A8-9AA15AE26832}" type="parTrans" cxnId="{50E94AB2-359F-40F5-9AAA-7FBFF25B0EDE}">
      <dgm:prSet/>
      <dgm:spPr/>
      <dgm:t>
        <a:bodyPr/>
        <a:lstStyle/>
        <a:p>
          <a:endParaRPr lang="ru-RU"/>
        </a:p>
      </dgm:t>
    </dgm:pt>
    <dgm:pt modelId="{017C24E1-1770-4475-AFC5-17E35991DFF8}" type="sibTrans" cxnId="{50E94AB2-359F-40F5-9AAA-7FBFF25B0EDE}">
      <dgm:prSet/>
      <dgm:spPr/>
      <dgm:t>
        <a:bodyPr/>
        <a:lstStyle/>
        <a:p>
          <a:endParaRPr lang="ru-RU"/>
        </a:p>
      </dgm:t>
    </dgm:pt>
    <dgm:pt modelId="{F3026830-AEDD-4AAB-8767-182627DDDF87}" type="pres">
      <dgm:prSet presAssocID="{0BCD3598-3694-4D03-874C-AEAD39326B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0EB79-C8A3-4AD8-A290-5459E2E8BE27}" type="pres">
      <dgm:prSet presAssocID="{7ABA6622-E473-47B9-BAD7-08F3B7093477}" presName="composite" presStyleCnt="0"/>
      <dgm:spPr/>
    </dgm:pt>
    <dgm:pt modelId="{053C127A-0F70-4A48-B74F-C7AD1E6C3622}" type="pres">
      <dgm:prSet presAssocID="{7ABA6622-E473-47B9-BAD7-08F3B709347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CB25B-1782-483F-B14E-05DF4B3440BF}" type="pres">
      <dgm:prSet presAssocID="{7ABA6622-E473-47B9-BAD7-08F3B709347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015FC-B807-4EF2-AD0A-C6E8E67452AC}" type="presOf" srcId="{67D61661-3799-4819-829E-3BC28CDBFEBD}" destId="{7BBCB25B-1782-483F-B14E-05DF4B3440BF}" srcOrd="0" destOrd="0" presId="urn:microsoft.com/office/officeart/2005/8/layout/chevron2"/>
    <dgm:cxn modelId="{8678141A-FD79-4EF6-B512-60F245E2CCA7}" type="presOf" srcId="{7ABA6622-E473-47B9-BAD7-08F3B7093477}" destId="{053C127A-0F70-4A48-B74F-C7AD1E6C3622}" srcOrd="0" destOrd="0" presId="urn:microsoft.com/office/officeart/2005/8/layout/chevron2"/>
    <dgm:cxn modelId="{D365A503-D5D0-412A-99B6-2AE3368A6A97}" srcId="{0BCD3598-3694-4D03-874C-AEAD39326B60}" destId="{7ABA6622-E473-47B9-BAD7-08F3B7093477}" srcOrd="0" destOrd="0" parTransId="{15044039-E607-4021-8D2A-D2B2FB2B4F9B}" sibTransId="{F1C33AC7-BF71-4D9D-912E-5D8FC32D6C01}"/>
    <dgm:cxn modelId="{50E94AB2-359F-40F5-9AAA-7FBFF25B0EDE}" srcId="{7ABA6622-E473-47B9-BAD7-08F3B7093477}" destId="{67D61661-3799-4819-829E-3BC28CDBFEBD}" srcOrd="0" destOrd="0" parTransId="{ECBF1CF6-EC40-4164-A8A8-9AA15AE26832}" sibTransId="{017C24E1-1770-4475-AFC5-17E35991DFF8}"/>
    <dgm:cxn modelId="{96090098-0A2C-4EFC-9570-5F766104DEEE}" type="presOf" srcId="{0BCD3598-3694-4D03-874C-AEAD39326B60}" destId="{F3026830-AEDD-4AAB-8767-182627DDDF87}" srcOrd="0" destOrd="0" presId="urn:microsoft.com/office/officeart/2005/8/layout/chevron2"/>
    <dgm:cxn modelId="{E6807165-0AB2-4CE8-842F-351B07DF7521}" type="presParOf" srcId="{F3026830-AEDD-4AAB-8767-182627DDDF87}" destId="{7270EB79-C8A3-4AD8-A290-5459E2E8BE27}" srcOrd="0" destOrd="0" presId="urn:microsoft.com/office/officeart/2005/8/layout/chevron2"/>
    <dgm:cxn modelId="{24FC581C-4CD1-4E16-A8A3-267EC3BAC501}" type="presParOf" srcId="{7270EB79-C8A3-4AD8-A290-5459E2E8BE27}" destId="{053C127A-0F70-4A48-B74F-C7AD1E6C3622}" srcOrd="0" destOrd="0" presId="urn:microsoft.com/office/officeart/2005/8/layout/chevron2"/>
    <dgm:cxn modelId="{173B267D-6924-4C56-96AE-831F5CEA6447}" type="presParOf" srcId="{7270EB79-C8A3-4AD8-A290-5459E2E8BE27}" destId="{7BBCB25B-1782-483F-B14E-05DF4B3440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629C72CF-DD33-4DB1-80AF-6DB68DB6AE2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69D6E-2423-4033-B07F-CFBB514990D2}">
      <dgm:prSet custT="1"/>
      <dgm:spPr>
        <a:solidFill>
          <a:srgbClr val="00619E"/>
        </a:solidFill>
        <a:ln>
          <a:noFill/>
        </a:ln>
      </dgm:spPr>
      <dgm:t>
        <a:bodyPr/>
        <a:lstStyle/>
        <a:p>
          <a:pPr algn="just" rtl="0"/>
          <a:r>
            <a:rPr lang="ru-RU" sz="1400" b="1" dirty="0" smtClean="0"/>
            <a:t>ВКЛЮЧАЕТСЯ</a:t>
          </a:r>
          <a:r>
            <a:rPr lang="ru-RU" sz="1300" dirty="0" smtClean="0"/>
            <a:t>:</a:t>
          </a:r>
          <a:endParaRPr lang="ru-RU" sz="1300" dirty="0"/>
        </a:p>
      </dgm:t>
    </dgm:pt>
    <dgm:pt modelId="{4245AE3E-8BA6-479A-A77B-A9B2DBD42DAA}" type="parTrans" cxnId="{5703B653-AD4F-446C-8B0F-E7EC25182056}">
      <dgm:prSet/>
      <dgm:spPr/>
      <dgm:t>
        <a:bodyPr/>
        <a:lstStyle/>
        <a:p>
          <a:pPr algn="l"/>
          <a:endParaRPr lang="ru-RU"/>
        </a:p>
      </dgm:t>
    </dgm:pt>
    <dgm:pt modelId="{37FFF1E4-2CC5-456C-BB81-2F9476FBB4AD}" type="sibTrans" cxnId="{5703B653-AD4F-446C-8B0F-E7EC25182056}">
      <dgm:prSet/>
      <dgm:spPr/>
      <dgm:t>
        <a:bodyPr/>
        <a:lstStyle/>
        <a:p>
          <a:pPr algn="l"/>
          <a:endParaRPr lang="ru-RU"/>
        </a:p>
      </dgm:t>
    </dgm:pt>
    <dgm:pt modelId="{7A5ED47B-D917-409B-ADB4-7FD43538474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 обмену и приватизации жилья</a:t>
          </a:r>
          <a:endParaRPr lang="ru-RU" sz="1050" dirty="0"/>
        </a:p>
      </dgm:t>
    </dgm:pt>
    <dgm:pt modelId="{EB3BC756-7158-448B-A2AA-EFEE55CCE184}" type="parTrans" cxnId="{E702762D-5699-477A-B91E-E2FA410D8453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EE5E9B5E-432B-41F5-876A-D11FF3C86DC5}" type="sibTrans" cxnId="{E702762D-5699-477A-B91E-E2FA410D8453}">
      <dgm:prSet/>
      <dgm:spPr/>
      <dgm:t>
        <a:bodyPr/>
        <a:lstStyle/>
        <a:p>
          <a:pPr algn="l"/>
          <a:endParaRPr lang="ru-RU"/>
        </a:p>
      </dgm:t>
    </dgm:pt>
    <dgm:pt modelId="{AE76929E-5FC4-4CC2-9919-5EACA179ECD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 технической инвентаризации недвижимого имущества</a:t>
          </a:r>
          <a:endParaRPr lang="ru-RU" sz="1050" dirty="0"/>
        </a:p>
      </dgm:t>
    </dgm:pt>
    <dgm:pt modelId="{BAD568FB-4DE7-4BAD-8A22-22DCD99EAE62}" type="parTrans" cxnId="{3F9FF91A-C4E2-47B8-A24C-715EBF7F738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FF50F49A-42E2-44CA-A7F4-26C0ADD35079}" type="sibTrans" cxnId="{3F9FF91A-C4E2-47B8-A24C-715EBF7F738A}">
      <dgm:prSet/>
      <dgm:spPr/>
      <dgm:t>
        <a:bodyPr/>
        <a:lstStyle/>
        <a:p>
          <a:pPr algn="l"/>
          <a:endParaRPr lang="ru-RU"/>
        </a:p>
      </dgm:t>
    </dgm:pt>
    <dgm:pt modelId="{50BF1923-285F-4387-9356-A546AEAEF0AA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услуги многофункциональных центров по ксерокопированию и </a:t>
          </a:r>
          <a:r>
            <a:rPr lang="ru-RU" sz="1050" dirty="0" err="1" smtClean="0"/>
            <a:t>ламинированию</a:t>
          </a:r>
          <a:r>
            <a:rPr lang="ru-RU" sz="1050" dirty="0" smtClean="0"/>
            <a:t> документов, передаче факсимильных сообщений, оформлению (заполнению) бланков документов</a:t>
          </a:r>
          <a:endParaRPr lang="ru-RU" sz="1050" dirty="0"/>
        </a:p>
      </dgm:t>
    </dgm:pt>
    <dgm:pt modelId="{8BEED164-1DD7-400A-9B63-F0D63D0B53CE}" type="parTrans" cxnId="{31D827A4-6A5E-49EA-82E7-769F640E59AC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FEB0A321-00CE-4C0E-AC89-956B3D410FE0}" type="sibTrans" cxnId="{31D827A4-6A5E-49EA-82E7-769F640E59AC}">
      <dgm:prSet/>
      <dgm:spPr/>
      <dgm:t>
        <a:bodyPr/>
        <a:lstStyle/>
        <a:p>
          <a:pPr algn="l"/>
          <a:endParaRPr lang="ru-RU"/>
        </a:p>
      </dgm:t>
    </dgm:pt>
    <dgm:pt modelId="{CA84DB2D-6259-4E6E-ADA2-3D280C902F5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 охране жилья (включая услуги вневедомственной охраны)</a:t>
          </a:r>
          <a:endParaRPr lang="ru-RU" sz="1050" dirty="0"/>
        </a:p>
      </dgm:t>
    </dgm:pt>
    <dgm:pt modelId="{AFA2B081-2404-449A-BA83-92B68C6EE559}" type="parTrans" cxnId="{F5801424-C2C0-49F8-9E30-7C1C411A35D4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3E388172-1547-4290-8A2C-1B4172CDB9F4}" type="sibTrans" cxnId="{F5801424-C2C0-49F8-9E30-7C1C411A35D4}">
      <dgm:prSet/>
      <dgm:spPr/>
      <dgm:t>
        <a:bodyPr/>
        <a:lstStyle/>
        <a:p>
          <a:pPr algn="l"/>
          <a:endParaRPr lang="ru-RU"/>
        </a:p>
      </dgm:t>
    </dgm:pt>
    <dgm:pt modelId="{FA4F8610-A68A-41C5-AA07-AE83B9A38C11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 сдаче в аренду (наем) собственного или арендованного недвижимого имущества (в том числе нежилых помещений)</a:t>
          </a:r>
          <a:endParaRPr lang="ru-RU" sz="1050" dirty="0"/>
        </a:p>
      </dgm:t>
    </dgm:pt>
    <dgm:pt modelId="{EAB7629D-148F-4C57-A1F7-9BDD7E24E054}" type="parTrans" cxnId="{6BC3AE35-2EFF-4EEA-AD18-385E41FC8F71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18DB15E0-6D0A-4502-8AF2-5715E1195468}" type="sibTrans" cxnId="{6BC3AE35-2EFF-4EEA-AD18-385E41FC8F71}">
      <dgm:prSet/>
      <dgm:spPr/>
      <dgm:t>
        <a:bodyPr/>
        <a:lstStyle/>
        <a:p>
          <a:pPr algn="l"/>
          <a:endParaRPr lang="ru-RU"/>
        </a:p>
      </dgm:t>
    </dgm:pt>
    <dgm:pt modelId="{3F6B046B-768C-499B-B666-B180FB80AAE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 предоставлению временного жилья на краткосрочной или сезонной основе (например, посуточное проживание в общежитиях)</a:t>
          </a:r>
          <a:endParaRPr lang="ru-RU" sz="1050" dirty="0"/>
        </a:p>
      </dgm:t>
    </dgm:pt>
    <dgm:pt modelId="{70B54514-BD6F-4A99-B49B-FB7D21440368}" type="parTrans" cxnId="{60B67435-F836-4AA4-AA41-1AD49747C67C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3C7EB769-50CF-4355-84E9-35FB2E4F9F02}" type="sibTrans" cxnId="{60B67435-F836-4AA4-AA41-1AD49747C67C}">
      <dgm:prSet/>
      <dgm:spPr/>
      <dgm:t>
        <a:bodyPr/>
        <a:lstStyle/>
        <a:p>
          <a:pPr algn="l"/>
          <a:endParaRPr lang="ru-RU"/>
        </a:p>
      </dgm:t>
    </dgm:pt>
    <dgm:pt modelId="{FC3E9780-103C-4D9E-992D-8B9FFF12CCE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по бухгалтерскому и налоговому консультированию</a:t>
          </a:r>
          <a:endParaRPr lang="ru-RU" sz="1050" dirty="0"/>
        </a:p>
      </dgm:t>
    </dgm:pt>
    <dgm:pt modelId="{23BA77C9-A4CB-46DF-B58D-62EB1124FB46}" type="parTrans" cxnId="{DB8AD04B-AEC2-4809-981A-334236554C3F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FDAE625D-8ED8-46F9-A3AC-DFAB81899916}" type="sibTrans" cxnId="{DB8AD04B-AEC2-4809-981A-334236554C3F}">
      <dgm:prSet/>
      <dgm:spPr/>
      <dgm:t>
        <a:bodyPr/>
        <a:lstStyle/>
        <a:p>
          <a:pPr algn="l"/>
          <a:endParaRPr lang="ru-RU"/>
        </a:p>
      </dgm:t>
    </dgm:pt>
    <dgm:pt modelId="{CBF692C6-CAB9-4A2B-B22D-3A77329DE46D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услуги салонов татуировок, салонов пирсинга</a:t>
          </a:r>
          <a:endParaRPr lang="ru-RU" sz="1050" dirty="0"/>
        </a:p>
      </dgm:t>
    </dgm:pt>
    <dgm:pt modelId="{0F7B0000-830F-469B-824A-D0C7F8E52D6E}" type="parTrans" cxnId="{982B3A59-AB29-4B24-B310-AFF10C6505C5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0DF37B34-511C-4F2F-8C91-5BE99254C8FE}" type="sibTrans" cxnId="{982B3A59-AB29-4B24-B310-AFF10C6505C5}">
      <dgm:prSet/>
      <dgm:spPr/>
      <dgm:t>
        <a:bodyPr/>
        <a:lstStyle/>
        <a:p>
          <a:pPr algn="l"/>
          <a:endParaRPr lang="ru-RU"/>
        </a:p>
      </dgm:t>
    </dgm:pt>
    <dgm:pt modelId="{5A969632-552F-4A0C-8908-2DB27DB765C0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услуги носильщиков, чистильщиков обуви и помощников на автомобильных стоянках</a:t>
          </a:r>
          <a:endParaRPr lang="ru-RU" sz="1050" dirty="0"/>
        </a:p>
      </dgm:t>
    </dgm:pt>
    <dgm:pt modelId="{285CABF2-ABEE-4D2E-9A3D-204264827982}" type="parTrans" cxnId="{987A9B45-DBC6-4201-BC43-4CC8FB3E62D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18BB0C80-8920-4875-9AAB-994E93CDC7DF}" type="sibTrans" cxnId="{987A9B45-DBC6-4201-BC43-4CC8FB3E62DE}">
      <dgm:prSet/>
      <dgm:spPr/>
      <dgm:t>
        <a:bodyPr/>
        <a:lstStyle/>
        <a:p>
          <a:pPr algn="l"/>
          <a:endParaRPr lang="ru-RU"/>
        </a:p>
      </dgm:t>
    </dgm:pt>
    <dgm:pt modelId="{6FBD6558-E238-4DE2-BC6C-DC0434175674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услуги платных туалетов</a:t>
          </a:r>
          <a:endParaRPr lang="ru-RU" sz="1050" dirty="0"/>
        </a:p>
      </dgm:t>
    </dgm:pt>
    <dgm:pt modelId="{7B525331-F513-4B18-AA23-8F0799955BAC}" type="parTrans" cxnId="{5336BCF0-C973-4162-86A5-141E348FC23E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A313022E-B94C-4F81-A3D9-47749ECB942C}" type="sibTrans" cxnId="{5336BCF0-C973-4162-86A5-141E348FC23E}">
      <dgm:prSet/>
      <dgm:spPr/>
      <dgm:t>
        <a:bodyPr/>
        <a:lstStyle/>
        <a:p>
          <a:pPr algn="l"/>
          <a:endParaRPr lang="ru-RU"/>
        </a:p>
      </dgm:t>
    </dgm:pt>
    <dgm:pt modelId="{7828E470-750C-46AC-8FB2-6969370BB7C8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ремонт медицинской обуви, корсетов, протезов </a:t>
          </a:r>
          <a:endParaRPr lang="ru-RU" sz="1050" dirty="0"/>
        </a:p>
      </dgm:t>
    </dgm:pt>
    <dgm:pt modelId="{B65E2716-0921-4486-8B61-674E7F47508D}" type="parTrans" cxnId="{C5D16A71-91F7-4D5D-8E0F-2C74C2390638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49717056-87B6-4275-BDFB-1B7857A4DF3E}" type="sibTrans" cxnId="{C5D16A71-91F7-4D5D-8E0F-2C74C2390638}">
      <dgm:prSet/>
      <dgm:spPr/>
      <dgm:t>
        <a:bodyPr/>
        <a:lstStyle/>
        <a:p>
          <a:pPr algn="l"/>
          <a:endParaRPr lang="ru-RU"/>
        </a:p>
      </dgm:t>
    </dgm:pt>
    <dgm:pt modelId="{37678900-37B3-4C00-971A-863B1E7AAE2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технические испытания, исследования, анализ и сертификация (в том числе поверка счетчиков учета расхода воды, тепловой энергии) </a:t>
          </a:r>
          <a:endParaRPr lang="ru-RU" sz="1050" dirty="0"/>
        </a:p>
      </dgm:t>
    </dgm:pt>
    <dgm:pt modelId="{3F31B51F-3DA9-4F0F-8D72-FC56D02531C8}" type="parTrans" cxnId="{FB3AD2D3-3242-494E-B7B6-26B1FF19A7AD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C7C4C5BF-7080-47D9-BDA1-FBFF574A773F}" type="sibTrans" cxnId="{FB3AD2D3-3242-494E-B7B6-26B1FF19A7AD}">
      <dgm:prSet/>
      <dgm:spPr/>
      <dgm:t>
        <a:bodyPr/>
        <a:lstStyle/>
        <a:p>
          <a:pPr algn="l"/>
          <a:endParaRPr lang="ru-RU"/>
        </a:p>
      </dgm:t>
    </dgm:pt>
    <dgm:pt modelId="{F3A7F337-EEA2-4313-BA4D-BA0CD1074FCC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за подписку на онлайн-</a:t>
          </a:r>
          <a:r>
            <a:rPr lang="ru-RU" sz="1050" dirty="0" err="1" smtClean="0"/>
            <a:t>видеосервисы</a:t>
          </a:r>
          <a:r>
            <a:rPr lang="ru-RU" sz="1050" dirty="0" smtClean="0"/>
            <a:t>, кроме подписок на видео-сервисы, предоставляющие услуги просмотра кинофильмов, мультфильмов и тому подобного</a:t>
          </a:r>
          <a:endParaRPr lang="ru-RU" sz="1050" dirty="0"/>
        </a:p>
      </dgm:t>
    </dgm:pt>
    <dgm:pt modelId="{1A5A924E-FE4E-42A0-B2B4-71158F2AEE98}" type="parTrans" cxnId="{88224C0C-A35A-432B-BB82-3299A179FDEA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9C794CAD-CBAC-4794-9274-56F5EFB428A8}" type="sibTrans" cxnId="{88224C0C-A35A-432B-BB82-3299A179FDEA}">
      <dgm:prSet/>
      <dgm:spPr/>
      <dgm:t>
        <a:bodyPr/>
        <a:lstStyle/>
        <a:p>
          <a:pPr algn="l"/>
          <a:endParaRPr lang="ru-RU"/>
        </a:p>
      </dgm:t>
    </dgm:pt>
    <dgm:pt modelId="{AF10B1DB-4C08-4AA2-9B93-9A8964AD4CE5}">
      <dgm:prSet custT="1"/>
      <dgm:spPr>
        <a:ln>
          <a:solidFill>
            <a:srgbClr val="A2BA47"/>
          </a:solidFill>
        </a:ln>
      </dgm:spPr>
      <dgm:t>
        <a:bodyPr/>
        <a:lstStyle/>
        <a:p>
          <a:pPr algn="l" rtl="0"/>
          <a:r>
            <a:rPr lang="ru-RU" sz="1050" dirty="0" smtClean="0"/>
            <a:t>консультативные услуги в области права, оказанные организациями, не обладающими статус адвокатского образования</a:t>
          </a:r>
          <a:endParaRPr lang="ru-RU" sz="1050" dirty="0"/>
        </a:p>
      </dgm:t>
    </dgm:pt>
    <dgm:pt modelId="{547845B0-BB19-48DE-BA0F-4CB23225900D}" type="parTrans" cxnId="{79A75292-FC86-44A3-AD19-2956734BBFB4}">
      <dgm:prSet/>
      <dgm:spPr>
        <a:ln>
          <a:solidFill>
            <a:srgbClr val="A2BA47"/>
          </a:solidFill>
        </a:ln>
      </dgm:spPr>
      <dgm:t>
        <a:bodyPr/>
        <a:lstStyle/>
        <a:p>
          <a:pPr algn="l"/>
          <a:endParaRPr lang="ru-RU"/>
        </a:p>
      </dgm:t>
    </dgm:pt>
    <dgm:pt modelId="{6D8E84A7-00FB-4CA3-BF7A-8C6961DE6FE3}" type="sibTrans" cxnId="{79A75292-FC86-44A3-AD19-2956734BBFB4}">
      <dgm:prSet/>
      <dgm:spPr/>
      <dgm:t>
        <a:bodyPr/>
        <a:lstStyle/>
        <a:p>
          <a:pPr algn="l"/>
          <a:endParaRPr lang="ru-RU"/>
        </a:p>
      </dgm:t>
    </dgm:pt>
    <dgm:pt modelId="{DBFBBDAB-0582-45B8-B769-4739834618C2}" type="pres">
      <dgm:prSet presAssocID="{629C72CF-DD33-4DB1-80AF-6DB68DB6AE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EB245C-4D28-45E7-B399-DE8EE8CFE00A}" type="pres">
      <dgm:prSet presAssocID="{83169D6E-2423-4033-B07F-CFBB514990D2}" presName="root" presStyleCnt="0"/>
      <dgm:spPr/>
    </dgm:pt>
    <dgm:pt modelId="{493E8CBA-BFB6-459C-8F12-8E8B59031A9D}" type="pres">
      <dgm:prSet presAssocID="{83169D6E-2423-4033-B07F-CFBB514990D2}" presName="rootComposite" presStyleCnt="0"/>
      <dgm:spPr/>
    </dgm:pt>
    <dgm:pt modelId="{4DC0953F-8861-463F-910D-0C62AA528D6E}" type="pres">
      <dgm:prSet presAssocID="{83169D6E-2423-4033-B07F-CFBB514990D2}" presName="rootText" presStyleLbl="node1" presStyleIdx="0" presStyleCnt="1" custScaleX="2000000" custScaleY="130479" custLinFactNeighborX="8268" custLinFactNeighborY="-194"/>
      <dgm:spPr/>
      <dgm:t>
        <a:bodyPr/>
        <a:lstStyle/>
        <a:p>
          <a:endParaRPr lang="ru-RU"/>
        </a:p>
      </dgm:t>
    </dgm:pt>
    <dgm:pt modelId="{DB3BACB7-5137-41A1-B7F3-64E22CCD7206}" type="pres">
      <dgm:prSet presAssocID="{83169D6E-2423-4033-B07F-CFBB514990D2}" presName="rootConnector" presStyleLbl="node1" presStyleIdx="0" presStyleCnt="1"/>
      <dgm:spPr/>
      <dgm:t>
        <a:bodyPr/>
        <a:lstStyle/>
        <a:p>
          <a:endParaRPr lang="ru-RU"/>
        </a:p>
      </dgm:t>
    </dgm:pt>
    <dgm:pt modelId="{3E50E1D0-6C44-4242-9C69-73EDEEBC2361}" type="pres">
      <dgm:prSet presAssocID="{83169D6E-2423-4033-B07F-CFBB514990D2}" presName="childShape" presStyleCnt="0"/>
      <dgm:spPr/>
    </dgm:pt>
    <dgm:pt modelId="{914F87D0-5C20-4A1B-9621-C2F39302400A}" type="pres">
      <dgm:prSet presAssocID="{EB3BC756-7158-448B-A2AA-EFEE55CCE184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D2C527-8E83-4DD9-930E-95B9C9CCCD16}" type="pres">
      <dgm:prSet presAssocID="{7A5ED47B-D917-409B-ADB4-7FD435384745}" presName="childText" presStyleLbl="bgAcc1" presStyleIdx="0" presStyleCnt="1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138A7-147B-47DF-9310-D7EA18AF8E13}" type="pres">
      <dgm:prSet presAssocID="{BAD568FB-4DE7-4BAD-8A22-22DCD99EAE62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305F7324-5066-417D-9C16-6E85513351B5}" type="pres">
      <dgm:prSet presAssocID="{AE76929E-5FC4-4CC2-9919-5EACA179ECD1}" presName="childText" presStyleLbl="bgAcc1" presStyleIdx="1" presStyleCnt="1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9E91D-6A85-4E10-AEE9-9DC66A7B020C}" type="pres">
      <dgm:prSet presAssocID="{8BEED164-1DD7-400A-9B63-F0D63D0B53CE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CD74A70B-3232-4D0D-A34C-AA816640C50F}" type="pres">
      <dgm:prSet presAssocID="{50BF1923-285F-4387-9356-A546AEAEF0AA}" presName="childText" presStyleLbl="bgAcc1" presStyleIdx="2" presStyleCnt="14" custScaleX="2000000" custScaleY="12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C349C-933E-429C-B400-709F0AEA07CB}" type="pres">
      <dgm:prSet presAssocID="{AFA2B081-2404-449A-BA83-92B68C6EE559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5B3C30F2-65A0-4C24-B4C0-B77FD80E65AC}" type="pres">
      <dgm:prSet presAssocID="{CA84DB2D-6259-4E6E-ADA2-3D280C902F5C}" presName="childText" presStyleLbl="bgAcc1" presStyleIdx="3" presStyleCnt="1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BA2E0-74CD-4F98-88CD-0EFBEB5C243E}" type="pres">
      <dgm:prSet presAssocID="{EAB7629D-148F-4C57-A1F7-9BDD7E24E054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5CF9840D-13A4-4285-9F45-AB20E2214BFC}" type="pres">
      <dgm:prSet presAssocID="{FA4F8610-A68A-41C5-AA07-AE83B9A38C11}" presName="childText" presStyleLbl="bgAcc1" presStyleIdx="4" presStyleCnt="14" custScaleX="2000000" custScaleY="130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61B2-7168-48D7-9B1B-D1064654CDFA}" type="pres">
      <dgm:prSet presAssocID="{70B54514-BD6F-4A99-B49B-FB7D21440368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C826BB0C-87D9-4D2F-8DF5-9D389F00872A}" type="pres">
      <dgm:prSet presAssocID="{3F6B046B-768C-499B-B666-B180FB80AAE5}" presName="childText" presStyleLbl="bgAcc1" presStyleIdx="5" presStyleCnt="14" custScaleX="2000000" custScaleY="13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1388D-0874-4550-8E83-84D024A13EDF}" type="pres">
      <dgm:prSet presAssocID="{23BA77C9-A4CB-46DF-B58D-62EB1124FB46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70CB269C-B819-4091-9B95-682D4E673F2F}" type="pres">
      <dgm:prSet presAssocID="{FC3E9780-103C-4D9E-992D-8B9FFF12CCEC}" presName="childText" presStyleLbl="bgAcc1" presStyleIdx="6" presStyleCnt="14" custScaleX="2000000" custLinFactNeighborX="-5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EFD3C-441A-42F1-8978-363DB8C66B31}" type="pres">
      <dgm:prSet presAssocID="{0F7B0000-830F-469B-824A-D0C7F8E52D6E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DD516FCE-6C54-47E7-B409-4208C66EE3D0}" type="pres">
      <dgm:prSet presAssocID="{CBF692C6-CAB9-4A2B-B22D-3A77329DE46D}" presName="childText" presStyleLbl="bgAcc1" presStyleIdx="7" presStyleCnt="1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EACD8-189F-4337-AB73-D5538F7692F3}" type="pres">
      <dgm:prSet presAssocID="{285CABF2-ABEE-4D2E-9A3D-204264827982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5A6AE414-DEC9-447E-85FF-E8106C31308D}" type="pres">
      <dgm:prSet presAssocID="{5A969632-552F-4A0C-8908-2DB27DB765C0}" presName="childText" presStyleLbl="bgAcc1" presStyleIdx="8" presStyleCnt="1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3D649-4F5A-4B3C-9176-DFA62BA06FFF}" type="pres">
      <dgm:prSet presAssocID="{7B525331-F513-4B18-AA23-8F0799955BAC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727BB5F9-D27F-4414-9089-13E210D90FAA}" type="pres">
      <dgm:prSet presAssocID="{6FBD6558-E238-4DE2-BC6C-DC0434175674}" presName="childText" presStyleLbl="bgAcc1" presStyleIdx="9" presStyleCnt="1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E2651-C643-45E1-8A12-414BF2780E7E}" type="pres">
      <dgm:prSet presAssocID="{B65E2716-0921-4486-8B61-674E7F47508D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488678E0-2F79-41FE-8B52-81771A027C75}" type="pres">
      <dgm:prSet presAssocID="{7828E470-750C-46AC-8FB2-6969370BB7C8}" presName="childText" presStyleLbl="bgAcc1" presStyleIdx="10" presStyleCnt="1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3C32-637C-465F-B244-CDDF9A09A0BE}" type="pres">
      <dgm:prSet presAssocID="{3F31B51F-3DA9-4F0F-8D72-FC56D02531C8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9E199BE3-8ECA-4C0D-9806-B375CEECBDE9}" type="pres">
      <dgm:prSet presAssocID="{37678900-37B3-4C00-971A-863B1E7AAE2C}" presName="childText" presStyleLbl="bgAcc1" presStyleIdx="11" presStyleCnt="14" custScaleX="2000000" custScaleY="13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97EB-DC66-4E97-BC8A-0D1E9057F1D3}" type="pres">
      <dgm:prSet presAssocID="{1A5A924E-FE4E-42A0-B2B4-71158F2AEE98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3E7F33BD-5FD1-4746-BA7E-966C8D23B2A2}" type="pres">
      <dgm:prSet presAssocID="{F3A7F337-EEA2-4313-BA4D-BA0CD1074FCC}" presName="childText" presStyleLbl="bgAcc1" presStyleIdx="12" presStyleCnt="14" custScaleX="2000000" custScaleY="12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14C37-59B7-4F04-9836-BD4990D5A18A}" type="pres">
      <dgm:prSet presAssocID="{547845B0-BB19-48DE-BA0F-4CB23225900D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D8EDA930-AEEE-4127-B7D6-24A617D3F249}" type="pres">
      <dgm:prSet presAssocID="{AF10B1DB-4C08-4AA2-9B93-9A8964AD4CE5}" presName="childText" presStyleLbl="bgAcc1" presStyleIdx="13" presStyleCnt="14" custScaleX="2000000" custScaleY="147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2B3A59-AB29-4B24-B310-AFF10C6505C5}" srcId="{83169D6E-2423-4033-B07F-CFBB514990D2}" destId="{CBF692C6-CAB9-4A2B-B22D-3A77329DE46D}" srcOrd="7" destOrd="0" parTransId="{0F7B0000-830F-469B-824A-D0C7F8E52D6E}" sibTransId="{0DF37B34-511C-4F2F-8C91-5BE99254C8FE}"/>
    <dgm:cxn modelId="{6A0A25DA-7269-44FC-86BA-8DAE716DE8FB}" type="presOf" srcId="{629C72CF-DD33-4DB1-80AF-6DB68DB6AE2E}" destId="{DBFBBDAB-0582-45B8-B769-4739834618C2}" srcOrd="0" destOrd="0" presId="urn:microsoft.com/office/officeart/2005/8/layout/hierarchy3"/>
    <dgm:cxn modelId="{A6D86226-FEAA-465C-9DD3-2F6A3888183A}" type="presOf" srcId="{83169D6E-2423-4033-B07F-CFBB514990D2}" destId="{4DC0953F-8861-463F-910D-0C62AA528D6E}" srcOrd="0" destOrd="0" presId="urn:microsoft.com/office/officeart/2005/8/layout/hierarchy3"/>
    <dgm:cxn modelId="{60B0329B-93F1-48B2-8542-D69E351A222B}" type="presOf" srcId="{3F6B046B-768C-499B-B666-B180FB80AAE5}" destId="{C826BB0C-87D9-4D2F-8DF5-9D389F00872A}" srcOrd="0" destOrd="0" presId="urn:microsoft.com/office/officeart/2005/8/layout/hierarchy3"/>
    <dgm:cxn modelId="{BF931C0E-7965-46CB-A6DC-F36AE32351D0}" type="presOf" srcId="{CBF692C6-CAB9-4A2B-B22D-3A77329DE46D}" destId="{DD516FCE-6C54-47E7-B409-4208C66EE3D0}" srcOrd="0" destOrd="0" presId="urn:microsoft.com/office/officeart/2005/8/layout/hierarchy3"/>
    <dgm:cxn modelId="{F5801424-C2C0-49F8-9E30-7C1C411A35D4}" srcId="{83169D6E-2423-4033-B07F-CFBB514990D2}" destId="{CA84DB2D-6259-4E6E-ADA2-3D280C902F5C}" srcOrd="3" destOrd="0" parTransId="{AFA2B081-2404-449A-BA83-92B68C6EE559}" sibTransId="{3E388172-1547-4290-8A2C-1B4172CDB9F4}"/>
    <dgm:cxn modelId="{3F9FF91A-C4E2-47B8-A24C-715EBF7F738A}" srcId="{83169D6E-2423-4033-B07F-CFBB514990D2}" destId="{AE76929E-5FC4-4CC2-9919-5EACA179ECD1}" srcOrd="1" destOrd="0" parTransId="{BAD568FB-4DE7-4BAD-8A22-22DCD99EAE62}" sibTransId="{FF50F49A-42E2-44CA-A7F4-26C0ADD35079}"/>
    <dgm:cxn modelId="{A3E33430-5B93-4BAE-B8A9-6761535BEA70}" type="presOf" srcId="{8BEED164-1DD7-400A-9B63-F0D63D0B53CE}" destId="{6929E91D-6A85-4E10-AEE9-9DC66A7B020C}" srcOrd="0" destOrd="0" presId="urn:microsoft.com/office/officeart/2005/8/layout/hierarchy3"/>
    <dgm:cxn modelId="{3DC1A327-A046-44AF-8A26-DF71CCEAD12A}" type="presOf" srcId="{0F7B0000-830F-469B-824A-D0C7F8E52D6E}" destId="{B3CEFD3C-441A-42F1-8978-363DB8C66B31}" srcOrd="0" destOrd="0" presId="urn:microsoft.com/office/officeart/2005/8/layout/hierarchy3"/>
    <dgm:cxn modelId="{C5D16A71-91F7-4D5D-8E0F-2C74C2390638}" srcId="{83169D6E-2423-4033-B07F-CFBB514990D2}" destId="{7828E470-750C-46AC-8FB2-6969370BB7C8}" srcOrd="10" destOrd="0" parTransId="{B65E2716-0921-4486-8B61-674E7F47508D}" sibTransId="{49717056-87B6-4275-BDFB-1B7857A4DF3E}"/>
    <dgm:cxn modelId="{08796E01-5C37-4E1A-B7D9-156319B2B038}" type="presOf" srcId="{BAD568FB-4DE7-4BAD-8A22-22DCD99EAE62}" destId="{130138A7-147B-47DF-9310-D7EA18AF8E13}" srcOrd="0" destOrd="0" presId="urn:microsoft.com/office/officeart/2005/8/layout/hierarchy3"/>
    <dgm:cxn modelId="{987A9B45-DBC6-4201-BC43-4CC8FB3E62DE}" srcId="{83169D6E-2423-4033-B07F-CFBB514990D2}" destId="{5A969632-552F-4A0C-8908-2DB27DB765C0}" srcOrd="8" destOrd="0" parTransId="{285CABF2-ABEE-4D2E-9A3D-204264827982}" sibTransId="{18BB0C80-8920-4875-9AAB-994E93CDC7DF}"/>
    <dgm:cxn modelId="{9C10D2D6-81A9-4D2B-9094-18F2B8DDA24B}" type="presOf" srcId="{7B525331-F513-4B18-AA23-8F0799955BAC}" destId="{1DF3D649-4F5A-4B3C-9176-DFA62BA06FFF}" srcOrd="0" destOrd="0" presId="urn:microsoft.com/office/officeart/2005/8/layout/hierarchy3"/>
    <dgm:cxn modelId="{88224C0C-A35A-432B-BB82-3299A179FDEA}" srcId="{83169D6E-2423-4033-B07F-CFBB514990D2}" destId="{F3A7F337-EEA2-4313-BA4D-BA0CD1074FCC}" srcOrd="12" destOrd="0" parTransId="{1A5A924E-FE4E-42A0-B2B4-71158F2AEE98}" sibTransId="{9C794CAD-CBAC-4794-9274-56F5EFB428A8}"/>
    <dgm:cxn modelId="{5336BCF0-C973-4162-86A5-141E348FC23E}" srcId="{83169D6E-2423-4033-B07F-CFBB514990D2}" destId="{6FBD6558-E238-4DE2-BC6C-DC0434175674}" srcOrd="9" destOrd="0" parTransId="{7B525331-F513-4B18-AA23-8F0799955BAC}" sibTransId="{A313022E-B94C-4F81-A3D9-47749ECB942C}"/>
    <dgm:cxn modelId="{73398947-EEC1-44E8-8E28-81D574F9076A}" type="presOf" srcId="{547845B0-BB19-48DE-BA0F-4CB23225900D}" destId="{0E514C37-59B7-4F04-9836-BD4990D5A18A}" srcOrd="0" destOrd="0" presId="urn:microsoft.com/office/officeart/2005/8/layout/hierarchy3"/>
    <dgm:cxn modelId="{5703B653-AD4F-446C-8B0F-E7EC25182056}" srcId="{629C72CF-DD33-4DB1-80AF-6DB68DB6AE2E}" destId="{83169D6E-2423-4033-B07F-CFBB514990D2}" srcOrd="0" destOrd="0" parTransId="{4245AE3E-8BA6-479A-A77B-A9B2DBD42DAA}" sibTransId="{37FFF1E4-2CC5-456C-BB81-2F9476FBB4AD}"/>
    <dgm:cxn modelId="{79A75292-FC86-44A3-AD19-2956734BBFB4}" srcId="{83169D6E-2423-4033-B07F-CFBB514990D2}" destId="{AF10B1DB-4C08-4AA2-9B93-9A8964AD4CE5}" srcOrd="13" destOrd="0" parTransId="{547845B0-BB19-48DE-BA0F-4CB23225900D}" sibTransId="{6D8E84A7-00FB-4CA3-BF7A-8C6961DE6FE3}"/>
    <dgm:cxn modelId="{DB8AD04B-AEC2-4809-981A-334236554C3F}" srcId="{83169D6E-2423-4033-B07F-CFBB514990D2}" destId="{FC3E9780-103C-4D9E-992D-8B9FFF12CCEC}" srcOrd="6" destOrd="0" parTransId="{23BA77C9-A4CB-46DF-B58D-62EB1124FB46}" sibTransId="{FDAE625D-8ED8-46F9-A3AC-DFAB81899916}"/>
    <dgm:cxn modelId="{46AF41E5-5662-4129-B52B-36F68B50E3BA}" type="presOf" srcId="{B65E2716-0921-4486-8B61-674E7F47508D}" destId="{8EBE2651-C643-45E1-8A12-414BF2780E7E}" srcOrd="0" destOrd="0" presId="urn:microsoft.com/office/officeart/2005/8/layout/hierarchy3"/>
    <dgm:cxn modelId="{0CFBC9B3-7DE3-4F2C-A8B4-0650F5C7E222}" type="presOf" srcId="{50BF1923-285F-4387-9356-A546AEAEF0AA}" destId="{CD74A70B-3232-4D0D-A34C-AA816640C50F}" srcOrd="0" destOrd="0" presId="urn:microsoft.com/office/officeart/2005/8/layout/hierarchy3"/>
    <dgm:cxn modelId="{5DCA5B2A-7EC4-472B-A3D0-464C799D3613}" type="presOf" srcId="{6FBD6558-E238-4DE2-BC6C-DC0434175674}" destId="{727BB5F9-D27F-4414-9089-13E210D90FAA}" srcOrd="0" destOrd="0" presId="urn:microsoft.com/office/officeart/2005/8/layout/hierarchy3"/>
    <dgm:cxn modelId="{8816A867-86D0-441A-85EF-B37782F123A1}" type="presOf" srcId="{23BA77C9-A4CB-46DF-B58D-62EB1124FB46}" destId="{7991388D-0874-4550-8E83-84D024A13EDF}" srcOrd="0" destOrd="0" presId="urn:microsoft.com/office/officeart/2005/8/layout/hierarchy3"/>
    <dgm:cxn modelId="{3581E3D2-7B27-4627-8134-EC0C820D055D}" type="presOf" srcId="{83169D6E-2423-4033-B07F-CFBB514990D2}" destId="{DB3BACB7-5137-41A1-B7F3-64E22CCD7206}" srcOrd="1" destOrd="0" presId="urn:microsoft.com/office/officeart/2005/8/layout/hierarchy3"/>
    <dgm:cxn modelId="{15A52658-5B86-4247-B3EE-78F7D8E22D1E}" type="presOf" srcId="{5A969632-552F-4A0C-8908-2DB27DB765C0}" destId="{5A6AE414-DEC9-447E-85FF-E8106C31308D}" srcOrd="0" destOrd="0" presId="urn:microsoft.com/office/officeart/2005/8/layout/hierarchy3"/>
    <dgm:cxn modelId="{6BC3AE35-2EFF-4EEA-AD18-385E41FC8F71}" srcId="{83169D6E-2423-4033-B07F-CFBB514990D2}" destId="{FA4F8610-A68A-41C5-AA07-AE83B9A38C11}" srcOrd="4" destOrd="0" parTransId="{EAB7629D-148F-4C57-A1F7-9BDD7E24E054}" sibTransId="{18DB15E0-6D0A-4502-8AF2-5715E1195468}"/>
    <dgm:cxn modelId="{CB8F1B01-8C53-4980-864D-9956480A6B46}" type="presOf" srcId="{EB3BC756-7158-448B-A2AA-EFEE55CCE184}" destId="{914F87D0-5C20-4A1B-9621-C2F39302400A}" srcOrd="0" destOrd="0" presId="urn:microsoft.com/office/officeart/2005/8/layout/hierarchy3"/>
    <dgm:cxn modelId="{54901E89-2D84-4A25-83DE-DACF82E9CE0D}" type="presOf" srcId="{FC3E9780-103C-4D9E-992D-8B9FFF12CCEC}" destId="{70CB269C-B819-4091-9B95-682D4E673F2F}" srcOrd="0" destOrd="0" presId="urn:microsoft.com/office/officeart/2005/8/layout/hierarchy3"/>
    <dgm:cxn modelId="{F9A81235-EDD4-4F32-BB0C-1DA6F09EDC34}" type="presOf" srcId="{AF10B1DB-4C08-4AA2-9B93-9A8964AD4CE5}" destId="{D8EDA930-AEEE-4127-B7D6-24A617D3F249}" srcOrd="0" destOrd="0" presId="urn:microsoft.com/office/officeart/2005/8/layout/hierarchy3"/>
    <dgm:cxn modelId="{C593450A-DEC7-43D5-B3AB-A39CF409DAED}" type="presOf" srcId="{CA84DB2D-6259-4E6E-ADA2-3D280C902F5C}" destId="{5B3C30F2-65A0-4C24-B4C0-B77FD80E65AC}" srcOrd="0" destOrd="0" presId="urn:microsoft.com/office/officeart/2005/8/layout/hierarchy3"/>
    <dgm:cxn modelId="{C32B87A9-03E0-4899-90D8-C0E919ED23AE}" type="presOf" srcId="{7828E470-750C-46AC-8FB2-6969370BB7C8}" destId="{488678E0-2F79-41FE-8B52-81771A027C75}" srcOrd="0" destOrd="0" presId="urn:microsoft.com/office/officeart/2005/8/layout/hierarchy3"/>
    <dgm:cxn modelId="{B04490B8-A63D-4DC3-B8D0-BB9B6EA0A5CD}" type="presOf" srcId="{70B54514-BD6F-4A99-B49B-FB7D21440368}" destId="{4FEB61B2-7168-48D7-9B1B-D1064654CDFA}" srcOrd="0" destOrd="0" presId="urn:microsoft.com/office/officeart/2005/8/layout/hierarchy3"/>
    <dgm:cxn modelId="{1DD35559-2BC8-4038-94A9-81F8CB7F3717}" type="presOf" srcId="{AFA2B081-2404-449A-BA83-92B68C6EE559}" destId="{BFCC349C-933E-429C-B400-709F0AEA07CB}" srcOrd="0" destOrd="0" presId="urn:microsoft.com/office/officeart/2005/8/layout/hierarchy3"/>
    <dgm:cxn modelId="{E702762D-5699-477A-B91E-E2FA410D8453}" srcId="{83169D6E-2423-4033-B07F-CFBB514990D2}" destId="{7A5ED47B-D917-409B-ADB4-7FD435384745}" srcOrd="0" destOrd="0" parTransId="{EB3BC756-7158-448B-A2AA-EFEE55CCE184}" sibTransId="{EE5E9B5E-432B-41F5-876A-D11FF3C86DC5}"/>
    <dgm:cxn modelId="{77E46452-0B7D-4011-A3A3-E24280B82E83}" type="presOf" srcId="{AE76929E-5FC4-4CC2-9919-5EACA179ECD1}" destId="{305F7324-5066-417D-9C16-6E85513351B5}" srcOrd="0" destOrd="0" presId="urn:microsoft.com/office/officeart/2005/8/layout/hierarchy3"/>
    <dgm:cxn modelId="{FB3AD2D3-3242-494E-B7B6-26B1FF19A7AD}" srcId="{83169D6E-2423-4033-B07F-CFBB514990D2}" destId="{37678900-37B3-4C00-971A-863B1E7AAE2C}" srcOrd="11" destOrd="0" parTransId="{3F31B51F-3DA9-4F0F-8D72-FC56D02531C8}" sibTransId="{C7C4C5BF-7080-47D9-BDA1-FBFF574A773F}"/>
    <dgm:cxn modelId="{14A06E45-B689-46DA-9408-9F7092C68CB4}" type="presOf" srcId="{37678900-37B3-4C00-971A-863B1E7AAE2C}" destId="{9E199BE3-8ECA-4C0D-9806-B375CEECBDE9}" srcOrd="0" destOrd="0" presId="urn:microsoft.com/office/officeart/2005/8/layout/hierarchy3"/>
    <dgm:cxn modelId="{5345F13B-1208-4D41-B0EA-4C40F2650FBB}" type="presOf" srcId="{FA4F8610-A68A-41C5-AA07-AE83B9A38C11}" destId="{5CF9840D-13A4-4285-9F45-AB20E2214BFC}" srcOrd="0" destOrd="0" presId="urn:microsoft.com/office/officeart/2005/8/layout/hierarchy3"/>
    <dgm:cxn modelId="{B7A3FFF3-BC49-4E8D-9B7B-6E855983C6CA}" type="presOf" srcId="{7A5ED47B-D917-409B-ADB4-7FD435384745}" destId="{4CD2C527-8E83-4DD9-930E-95B9C9CCCD16}" srcOrd="0" destOrd="0" presId="urn:microsoft.com/office/officeart/2005/8/layout/hierarchy3"/>
    <dgm:cxn modelId="{2455A63C-BFE5-443B-B3BC-02B6C65F8CB6}" type="presOf" srcId="{3F31B51F-3DA9-4F0F-8D72-FC56D02531C8}" destId="{141F3C32-637C-465F-B244-CDDF9A09A0BE}" srcOrd="0" destOrd="0" presId="urn:microsoft.com/office/officeart/2005/8/layout/hierarchy3"/>
    <dgm:cxn modelId="{F150D3DB-95FF-4034-887A-0800CDCE3A5F}" type="presOf" srcId="{EAB7629D-148F-4C57-A1F7-9BDD7E24E054}" destId="{E2CBA2E0-74CD-4F98-88CD-0EFBEB5C243E}" srcOrd="0" destOrd="0" presId="urn:microsoft.com/office/officeart/2005/8/layout/hierarchy3"/>
    <dgm:cxn modelId="{EA76F8CF-037D-4832-94B3-1A46D32E7864}" type="presOf" srcId="{F3A7F337-EEA2-4313-BA4D-BA0CD1074FCC}" destId="{3E7F33BD-5FD1-4746-BA7E-966C8D23B2A2}" srcOrd="0" destOrd="0" presId="urn:microsoft.com/office/officeart/2005/8/layout/hierarchy3"/>
    <dgm:cxn modelId="{4D2296C3-EE34-4C15-A81F-E2C9E0D7108E}" type="presOf" srcId="{285CABF2-ABEE-4D2E-9A3D-204264827982}" destId="{E4EEACD8-189F-4337-AB73-D5538F7692F3}" srcOrd="0" destOrd="0" presId="urn:microsoft.com/office/officeart/2005/8/layout/hierarchy3"/>
    <dgm:cxn modelId="{31764022-E31B-4AC5-9B57-04923D63D2C0}" type="presOf" srcId="{1A5A924E-FE4E-42A0-B2B4-71158F2AEE98}" destId="{10A697EB-DC66-4E97-BC8A-0D1E9057F1D3}" srcOrd="0" destOrd="0" presId="urn:microsoft.com/office/officeart/2005/8/layout/hierarchy3"/>
    <dgm:cxn modelId="{60B67435-F836-4AA4-AA41-1AD49747C67C}" srcId="{83169D6E-2423-4033-B07F-CFBB514990D2}" destId="{3F6B046B-768C-499B-B666-B180FB80AAE5}" srcOrd="5" destOrd="0" parTransId="{70B54514-BD6F-4A99-B49B-FB7D21440368}" sibTransId="{3C7EB769-50CF-4355-84E9-35FB2E4F9F02}"/>
    <dgm:cxn modelId="{31D827A4-6A5E-49EA-82E7-769F640E59AC}" srcId="{83169D6E-2423-4033-B07F-CFBB514990D2}" destId="{50BF1923-285F-4387-9356-A546AEAEF0AA}" srcOrd="2" destOrd="0" parTransId="{8BEED164-1DD7-400A-9B63-F0D63D0B53CE}" sibTransId="{FEB0A321-00CE-4C0E-AC89-956B3D410FE0}"/>
    <dgm:cxn modelId="{3DFF947E-5457-456D-8A00-214F9026C2BD}" type="presParOf" srcId="{DBFBBDAB-0582-45B8-B769-4739834618C2}" destId="{01EB245C-4D28-45E7-B399-DE8EE8CFE00A}" srcOrd="0" destOrd="0" presId="urn:microsoft.com/office/officeart/2005/8/layout/hierarchy3"/>
    <dgm:cxn modelId="{BE98BE7F-BD9F-4591-94CD-C546A78E560C}" type="presParOf" srcId="{01EB245C-4D28-45E7-B399-DE8EE8CFE00A}" destId="{493E8CBA-BFB6-459C-8F12-8E8B59031A9D}" srcOrd="0" destOrd="0" presId="urn:microsoft.com/office/officeart/2005/8/layout/hierarchy3"/>
    <dgm:cxn modelId="{DA01B4A7-AD22-40E9-AFFF-C954FAE7D9A9}" type="presParOf" srcId="{493E8CBA-BFB6-459C-8F12-8E8B59031A9D}" destId="{4DC0953F-8861-463F-910D-0C62AA528D6E}" srcOrd="0" destOrd="0" presId="urn:microsoft.com/office/officeart/2005/8/layout/hierarchy3"/>
    <dgm:cxn modelId="{7C9E538C-65A0-48F1-84EB-235DFBD52DCA}" type="presParOf" srcId="{493E8CBA-BFB6-459C-8F12-8E8B59031A9D}" destId="{DB3BACB7-5137-41A1-B7F3-64E22CCD7206}" srcOrd="1" destOrd="0" presId="urn:microsoft.com/office/officeart/2005/8/layout/hierarchy3"/>
    <dgm:cxn modelId="{5E5A2E12-1E98-4C88-BBCC-6E9B12E6523A}" type="presParOf" srcId="{01EB245C-4D28-45E7-B399-DE8EE8CFE00A}" destId="{3E50E1D0-6C44-4242-9C69-73EDEEBC2361}" srcOrd="1" destOrd="0" presId="urn:microsoft.com/office/officeart/2005/8/layout/hierarchy3"/>
    <dgm:cxn modelId="{4F11116C-6B4B-4E5F-BFE1-93B03EF03E74}" type="presParOf" srcId="{3E50E1D0-6C44-4242-9C69-73EDEEBC2361}" destId="{914F87D0-5C20-4A1B-9621-C2F39302400A}" srcOrd="0" destOrd="0" presId="urn:microsoft.com/office/officeart/2005/8/layout/hierarchy3"/>
    <dgm:cxn modelId="{C630EF84-8853-4598-B8AC-390FE5020444}" type="presParOf" srcId="{3E50E1D0-6C44-4242-9C69-73EDEEBC2361}" destId="{4CD2C527-8E83-4DD9-930E-95B9C9CCCD16}" srcOrd="1" destOrd="0" presId="urn:microsoft.com/office/officeart/2005/8/layout/hierarchy3"/>
    <dgm:cxn modelId="{765129BB-1ED9-4A9F-B6F1-D6AA14D88243}" type="presParOf" srcId="{3E50E1D0-6C44-4242-9C69-73EDEEBC2361}" destId="{130138A7-147B-47DF-9310-D7EA18AF8E13}" srcOrd="2" destOrd="0" presId="urn:microsoft.com/office/officeart/2005/8/layout/hierarchy3"/>
    <dgm:cxn modelId="{E6B22812-A77F-4E89-A2CA-E5C60BFD386F}" type="presParOf" srcId="{3E50E1D0-6C44-4242-9C69-73EDEEBC2361}" destId="{305F7324-5066-417D-9C16-6E85513351B5}" srcOrd="3" destOrd="0" presId="urn:microsoft.com/office/officeart/2005/8/layout/hierarchy3"/>
    <dgm:cxn modelId="{D112027F-FCCC-4255-8EAC-84F8280A2F10}" type="presParOf" srcId="{3E50E1D0-6C44-4242-9C69-73EDEEBC2361}" destId="{6929E91D-6A85-4E10-AEE9-9DC66A7B020C}" srcOrd="4" destOrd="0" presId="urn:microsoft.com/office/officeart/2005/8/layout/hierarchy3"/>
    <dgm:cxn modelId="{46D5A47C-F185-43BD-8933-DBCDC57651AF}" type="presParOf" srcId="{3E50E1D0-6C44-4242-9C69-73EDEEBC2361}" destId="{CD74A70B-3232-4D0D-A34C-AA816640C50F}" srcOrd="5" destOrd="0" presId="urn:microsoft.com/office/officeart/2005/8/layout/hierarchy3"/>
    <dgm:cxn modelId="{6A3087B4-CF98-476E-A526-C052B54784D9}" type="presParOf" srcId="{3E50E1D0-6C44-4242-9C69-73EDEEBC2361}" destId="{BFCC349C-933E-429C-B400-709F0AEA07CB}" srcOrd="6" destOrd="0" presId="urn:microsoft.com/office/officeart/2005/8/layout/hierarchy3"/>
    <dgm:cxn modelId="{F2B6BA35-106E-48FB-9C03-E11F5756ECDE}" type="presParOf" srcId="{3E50E1D0-6C44-4242-9C69-73EDEEBC2361}" destId="{5B3C30F2-65A0-4C24-B4C0-B77FD80E65AC}" srcOrd="7" destOrd="0" presId="urn:microsoft.com/office/officeart/2005/8/layout/hierarchy3"/>
    <dgm:cxn modelId="{31CE6870-2537-4FF9-8278-856B6E258C57}" type="presParOf" srcId="{3E50E1D0-6C44-4242-9C69-73EDEEBC2361}" destId="{E2CBA2E0-74CD-4F98-88CD-0EFBEB5C243E}" srcOrd="8" destOrd="0" presId="urn:microsoft.com/office/officeart/2005/8/layout/hierarchy3"/>
    <dgm:cxn modelId="{69D6C66A-FF11-4200-BE23-1E27AC1F9383}" type="presParOf" srcId="{3E50E1D0-6C44-4242-9C69-73EDEEBC2361}" destId="{5CF9840D-13A4-4285-9F45-AB20E2214BFC}" srcOrd="9" destOrd="0" presId="urn:microsoft.com/office/officeart/2005/8/layout/hierarchy3"/>
    <dgm:cxn modelId="{180519D6-EE07-424B-B226-C44EF031C8EB}" type="presParOf" srcId="{3E50E1D0-6C44-4242-9C69-73EDEEBC2361}" destId="{4FEB61B2-7168-48D7-9B1B-D1064654CDFA}" srcOrd="10" destOrd="0" presId="urn:microsoft.com/office/officeart/2005/8/layout/hierarchy3"/>
    <dgm:cxn modelId="{3E1A9E92-9771-4CB5-B9A9-0BCDCBAEF378}" type="presParOf" srcId="{3E50E1D0-6C44-4242-9C69-73EDEEBC2361}" destId="{C826BB0C-87D9-4D2F-8DF5-9D389F00872A}" srcOrd="11" destOrd="0" presId="urn:microsoft.com/office/officeart/2005/8/layout/hierarchy3"/>
    <dgm:cxn modelId="{0679091A-F30E-4693-8CA9-0DE97FCFB80A}" type="presParOf" srcId="{3E50E1D0-6C44-4242-9C69-73EDEEBC2361}" destId="{7991388D-0874-4550-8E83-84D024A13EDF}" srcOrd="12" destOrd="0" presId="urn:microsoft.com/office/officeart/2005/8/layout/hierarchy3"/>
    <dgm:cxn modelId="{56BEC291-8FA0-4915-9DA4-42C64A3AD4D3}" type="presParOf" srcId="{3E50E1D0-6C44-4242-9C69-73EDEEBC2361}" destId="{70CB269C-B819-4091-9B95-682D4E673F2F}" srcOrd="13" destOrd="0" presId="urn:microsoft.com/office/officeart/2005/8/layout/hierarchy3"/>
    <dgm:cxn modelId="{307E1A36-353A-43CB-9FD6-0D5D32CB664F}" type="presParOf" srcId="{3E50E1D0-6C44-4242-9C69-73EDEEBC2361}" destId="{B3CEFD3C-441A-42F1-8978-363DB8C66B31}" srcOrd="14" destOrd="0" presId="urn:microsoft.com/office/officeart/2005/8/layout/hierarchy3"/>
    <dgm:cxn modelId="{50F0D64B-57FC-47EB-AA2B-17DCC796F37E}" type="presParOf" srcId="{3E50E1D0-6C44-4242-9C69-73EDEEBC2361}" destId="{DD516FCE-6C54-47E7-B409-4208C66EE3D0}" srcOrd="15" destOrd="0" presId="urn:microsoft.com/office/officeart/2005/8/layout/hierarchy3"/>
    <dgm:cxn modelId="{92355A8F-7A13-4676-AAB0-74E3E7B0FEA0}" type="presParOf" srcId="{3E50E1D0-6C44-4242-9C69-73EDEEBC2361}" destId="{E4EEACD8-189F-4337-AB73-D5538F7692F3}" srcOrd="16" destOrd="0" presId="urn:microsoft.com/office/officeart/2005/8/layout/hierarchy3"/>
    <dgm:cxn modelId="{C56E3753-3CF0-474D-AF56-D82D1BB8E1CA}" type="presParOf" srcId="{3E50E1D0-6C44-4242-9C69-73EDEEBC2361}" destId="{5A6AE414-DEC9-447E-85FF-E8106C31308D}" srcOrd="17" destOrd="0" presId="urn:microsoft.com/office/officeart/2005/8/layout/hierarchy3"/>
    <dgm:cxn modelId="{D77AC9E6-A659-47F8-9C1B-3FB3F9494256}" type="presParOf" srcId="{3E50E1D0-6C44-4242-9C69-73EDEEBC2361}" destId="{1DF3D649-4F5A-4B3C-9176-DFA62BA06FFF}" srcOrd="18" destOrd="0" presId="urn:microsoft.com/office/officeart/2005/8/layout/hierarchy3"/>
    <dgm:cxn modelId="{EB9409B3-3CF9-480F-9410-ABC6FA397D85}" type="presParOf" srcId="{3E50E1D0-6C44-4242-9C69-73EDEEBC2361}" destId="{727BB5F9-D27F-4414-9089-13E210D90FAA}" srcOrd="19" destOrd="0" presId="urn:microsoft.com/office/officeart/2005/8/layout/hierarchy3"/>
    <dgm:cxn modelId="{CDA4967A-CDFD-479D-A96F-86BE2CCCD8EA}" type="presParOf" srcId="{3E50E1D0-6C44-4242-9C69-73EDEEBC2361}" destId="{8EBE2651-C643-45E1-8A12-414BF2780E7E}" srcOrd="20" destOrd="0" presId="urn:microsoft.com/office/officeart/2005/8/layout/hierarchy3"/>
    <dgm:cxn modelId="{46FCA0F8-AE60-4E9E-9E0B-995C2708F8CE}" type="presParOf" srcId="{3E50E1D0-6C44-4242-9C69-73EDEEBC2361}" destId="{488678E0-2F79-41FE-8B52-81771A027C75}" srcOrd="21" destOrd="0" presId="urn:microsoft.com/office/officeart/2005/8/layout/hierarchy3"/>
    <dgm:cxn modelId="{9C18397E-3729-46F9-9B09-E68DCD0D3A93}" type="presParOf" srcId="{3E50E1D0-6C44-4242-9C69-73EDEEBC2361}" destId="{141F3C32-637C-465F-B244-CDDF9A09A0BE}" srcOrd="22" destOrd="0" presId="urn:microsoft.com/office/officeart/2005/8/layout/hierarchy3"/>
    <dgm:cxn modelId="{E80ABE72-106A-4C52-8A97-090B6C252CCB}" type="presParOf" srcId="{3E50E1D0-6C44-4242-9C69-73EDEEBC2361}" destId="{9E199BE3-8ECA-4C0D-9806-B375CEECBDE9}" srcOrd="23" destOrd="0" presId="urn:microsoft.com/office/officeart/2005/8/layout/hierarchy3"/>
    <dgm:cxn modelId="{1C7FC743-70FC-4358-85F0-FD4478A2DC13}" type="presParOf" srcId="{3E50E1D0-6C44-4242-9C69-73EDEEBC2361}" destId="{10A697EB-DC66-4E97-BC8A-0D1E9057F1D3}" srcOrd="24" destOrd="0" presId="urn:microsoft.com/office/officeart/2005/8/layout/hierarchy3"/>
    <dgm:cxn modelId="{FD4C8A92-FB5E-4D15-B567-50F568D4EDE1}" type="presParOf" srcId="{3E50E1D0-6C44-4242-9C69-73EDEEBC2361}" destId="{3E7F33BD-5FD1-4746-BA7E-966C8D23B2A2}" srcOrd="25" destOrd="0" presId="urn:microsoft.com/office/officeart/2005/8/layout/hierarchy3"/>
    <dgm:cxn modelId="{685DA68A-C543-41BF-AFDF-1D146278A0D1}" type="presParOf" srcId="{3E50E1D0-6C44-4242-9C69-73EDEEBC2361}" destId="{0E514C37-59B7-4F04-9836-BD4990D5A18A}" srcOrd="26" destOrd="0" presId="urn:microsoft.com/office/officeart/2005/8/layout/hierarchy3"/>
    <dgm:cxn modelId="{06C12A21-AA50-494E-B542-EE4A4D54CA72}" type="presParOf" srcId="{3E50E1D0-6C44-4242-9C69-73EDEEBC2361}" destId="{D8EDA930-AEEE-4127-B7D6-24A617D3F249}" srcOrd="2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7735F63-D71A-4827-83B3-4B8BF16EB6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DCACA-CB6C-4FCA-8618-D48A8624714A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2000" b="1" i="0" dirty="0" smtClean="0"/>
            <a:t>КОНФИДЕНЦИАЛЬНОСТЬ</a:t>
          </a:r>
          <a:endParaRPr lang="ru-RU" sz="2000" i="0" dirty="0"/>
        </a:p>
      </dgm:t>
    </dgm:pt>
    <dgm:pt modelId="{CFF7F49F-84FA-46F7-B29A-1B4CEC7B239B}" type="parTrans" cxnId="{5F974C40-3233-450D-A62B-0495056E3FC3}">
      <dgm:prSet/>
      <dgm:spPr/>
      <dgm:t>
        <a:bodyPr/>
        <a:lstStyle/>
        <a:p>
          <a:endParaRPr lang="ru-RU"/>
        </a:p>
      </dgm:t>
    </dgm:pt>
    <dgm:pt modelId="{B46E83DA-F42B-43B7-B98B-86D5DCAAC80F}" type="sibTrans" cxnId="{5F974C40-3233-450D-A62B-0495056E3FC3}">
      <dgm:prSet/>
      <dgm:spPr/>
      <dgm:t>
        <a:bodyPr/>
        <a:lstStyle/>
        <a:p>
          <a:endParaRPr lang="ru-RU"/>
        </a:p>
      </dgm:t>
    </dgm:pt>
    <dgm:pt modelId="{35A62B56-DEBF-444A-BD79-AF5A988528B9}">
      <dgm:prSet custT="1"/>
      <dgm:spPr>
        <a:ln>
          <a:solidFill>
            <a:srgbClr val="A2BA47"/>
          </a:solidFill>
        </a:ln>
      </dgm:spPr>
      <dgm:t>
        <a:bodyPr/>
        <a:lstStyle/>
        <a:p>
          <a:pPr marL="361950" indent="-361950" algn="l">
            <a:tabLst>
              <a:tab pos="180975" algn="l"/>
            </a:tabLst>
          </a:pPr>
          <a:r>
            <a:rPr lang="ru-RU" sz="1200" dirty="0" smtClean="0"/>
            <a:t>Федеральный закон от 29.11.2007 № 282-ФЗ «Об официальном статистическом учете и системе государственной статистики в Российской Федерации» статья 9 пункт 1:</a:t>
          </a:r>
          <a:br>
            <a:rPr lang="ru-RU" sz="1200" dirty="0" smtClean="0"/>
          </a:br>
          <a:r>
            <a:rPr lang="ru-RU" sz="1200" dirty="0" smtClean="0"/>
            <a:t/>
          </a:r>
          <a:br>
            <a:rPr lang="ru-RU" sz="1200" dirty="0" smtClean="0"/>
          </a:br>
          <a:r>
            <a:rPr lang="ru-RU" sz="1200" b="0" dirty="0" smtClean="0"/>
            <a:t>Первичные статистические данные, являющиеся информацией ограниченного доступа, </a:t>
          </a:r>
          <a:r>
            <a:rPr lang="ru-RU" sz="1400" b="1" u="sng" dirty="0" smtClean="0">
              <a:solidFill>
                <a:srgbClr val="FF0000"/>
              </a:solidFill>
            </a:rPr>
            <a:t>не подлежат разглашению или распространению</a:t>
          </a:r>
          <a:r>
            <a:rPr lang="ru-RU" sz="1400" b="1" u="sng" dirty="0" smtClean="0"/>
            <a:t> </a:t>
          </a:r>
          <a:r>
            <a:rPr lang="ru-RU" sz="1200" b="0" dirty="0" smtClean="0"/>
            <a:t>и используются только в целях формирования официальной статистической информации.</a:t>
          </a:r>
          <a:endParaRPr lang="ru-RU" sz="1200" b="0" dirty="0"/>
        </a:p>
      </dgm:t>
    </dgm:pt>
    <dgm:pt modelId="{525AC876-14FC-40C1-AFF7-181F714AF983}" type="parTrans" cxnId="{B60124B5-0BCE-4FF7-B3F3-E9D7452107C7}">
      <dgm:prSet/>
      <dgm:spPr/>
      <dgm:t>
        <a:bodyPr/>
        <a:lstStyle/>
        <a:p>
          <a:endParaRPr lang="ru-RU"/>
        </a:p>
      </dgm:t>
    </dgm:pt>
    <dgm:pt modelId="{42CF1A5F-2574-427A-B590-CD9FCC84F675}" type="sibTrans" cxnId="{B60124B5-0BCE-4FF7-B3F3-E9D7452107C7}">
      <dgm:prSet/>
      <dgm:spPr/>
      <dgm:t>
        <a:bodyPr/>
        <a:lstStyle/>
        <a:p>
          <a:endParaRPr lang="ru-RU"/>
        </a:p>
      </dgm:t>
    </dgm:pt>
    <dgm:pt modelId="{AEF5F0E0-7B69-4A7D-9722-856A2530AB4A}">
      <dgm:prSet custT="1"/>
      <dgm:spPr>
        <a:solidFill>
          <a:srgbClr val="00619E"/>
        </a:solidFill>
      </dgm:spPr>
      <dgm:t>
        <a:bodyPr/>
        <a:lstStyle/>
        <a:p>
          <a:r>
            <a:rPr lang="ru-RU" sz="2000" b="1" i="0" dirty="0" smtClean="0"/>
            <a:t>ОТВЕТСТВЕННОСТЬ</a:t>
          </a:r>
          <a:endParaRPr lang="ru-RU" sz="2000" b="1" i="0" dirty="0"/>
        </a:p>
      </dgm:t>
    </dgm:pt>
    <dgm:pt modelId="{5D71F301-9371-4926-B984-7D4C0BA8BEB5}" type="parTrans" cxnId="{A40B56BD-DC2B-4D75-956A-66C98D885890}">
      <dgm:prSet/>
      <dgm:spPr/>
      <dgm:t>
        <a:bodyPr/>
        <a:lstStyle/>
        <a:p>
          <a:endParaRPr lang="ru-RU"/>
        </a:p>
      </dgm:t>
    </dgm:pt>
    <dgm:pt modelId="{911CF850-B07D-4A0F-9D7A-F73C239A6294}" type="sibTrans" cxnId="{A40B56BD-DC2B-4D75-956A-66C98D885890}">
      <dgm:prSet/>
      <dgm:spPr/>
      <dgm:t>
        <a:bodyPr/>
        <a:lstStyle/>
        <a:p>
          <a:endParaRPr lang="ru-RU"/>
        </a:p>
      </dgm:t>
    </dgm:pt>
    <dgm:pt modelId="{1FD22078-3264-40FA-B060-2AA8EE631247}">
      <dgm:prSet custT="1"/>
      <dgm:spPr>
        <a:ln>
          <a:solidFill>
            <a:srgbClr val="A2BA47"/>
          </a:solidFill>
        </a:ln>
      </dgm:spPr>
      <dgm:t>
        <a:bodyPr/>
        <a:lstStyle/>
        <a:p>
          <a:pPr marL="0" indent="0" algn="l">
            <a:lnSpc>
              <a:spcPct val="100000"/>
            </a:lnSpc>
          </a:pPr>
          <a:r>
            <a:rPr lang="ru-RU" sz="1200" dirty="0" smtClean="0"/>
            <a:t>       Федеральный закон от 30.12.2020 № 500-ФЗ:</a:t>
          </a:r>
          <a:br>
            <a:rPr lang="ru-RU" sz="1200" dirty="0" smtClean="0"/>
          </a:br>
          <a:r>
            <a:rPr lang="ru-RU" sz="1200" dirty="0" smtClean="0"/>
            <a:t/>
          </a:r>
          <a:br>
            <a:rPr lang="ru-RU" sz="1200" dirty="0" smtClean="0"/>
          </a:br>
          <a:r>
            <a:rPr lang="ru-RU" sz="1200" b="0" dirty="0" smtClean="0"/>
            <a:t>      Первичные статистические данные по формам федерального статистического наблюдения предоставляются </a:t>
          </a:r>
          <a:r>
            <a:rPr lang="ru-RU" sz="1400" b="1" u="sng" dirty="0" smtClean="0">
              <a:solidFill>
                <a:srgbClr val="FF0000"/>
              </a:solidFill>
            </a:rPr>
            <a:t>только в форме электронного документа, подписанного электронной подписью. </a:t>
          </a:r>
          <a:r>
            <a:rPr lang="ru-RU" sz="1200" b="0" u="none" dirty="0" smtClean="0">
              <a:solidFill>
                <a:schemeClr val="tx1"/>
              </a:solidFill>
            </a:rPr>
            <a:t>Первичные статистические данные, </a:t>
          </a:r>
          <a:r>
            <a:rPr lang="ru-RU" sz="1200" b="0" dirty="0" smtClean="0"/>
            <a:t>предоставленные на бумажном носителе, не будут считаться фактом их предоставления, а действия респондента будут иметь признаки административного правонарушения. </a:t>
          </a:r>
          <a:endParaRPr lang="ru-RU" sz="1200" b="0" dirty="0"/>
        </a:p>
      </dgm:t>
    </dgm:pt>
    <dgm:pt modelId="{980FF159-F150-4D13-9424-30F4777C4083}" type="parTrans" cxnId="{1D225415-F156-460B-8B15-97AFCBB859C5}">
      <dgm:prSet/>
      <dgm:spPr/>
      <dgm:t>
        <a:bodyPr/>
        <a:lstStyle/>
        <a:p>
          <a:endParaRPr lang="ru-RU"/>
        </a:p>
      </dgm:t>
    </dgm:pt>
    <dgm:pt modelId="{6DCD23B2-E397-4E71-9C6A-8207C81A0864}" type="sibTrans" cxnId="{1D225415-F156-460B-8B15-97AFCBB859C5}">
      <dgm:prSet/>
      <dgm:spPr/>
      <dgm:t>
        <a:bodyPr/>
        <a:lstStyle/>
        <a:p>
          <a:endParaRPr lang="ru-RU"/>
        </a:p>
      </dgm:t>
    </dgm:pt>
    <dgm:pt modelId="{059BBBEE-A1B5-4142-863F-65C172255C7E}" type="pres">
      <dgm:prSet presAssocID="{07735F63-D71A-4827-83B3-4B8BF16EB6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AE3C4-4306-4741-A046-8DB3580EE5C5}" type="pres">
      <dgm:prSet presAssocID="{99ADCACA-CB6C-4FCA-8618-D48A8624714A}" presName="parentLin" presStyleCnt="0"/>
      <dgm:spPr/>
    </dgm:pt>
    <dgm:pt modelId="{36ED8DDD-0218-476A-847D-3BE7A543FF3C}" type="pres">
      <dgm:prSet presAssocID="{99ADCACA-CB6C-4FCA-8618-D48A8624714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7783155-EC61-4734-BD6D-4A55E0259BF4}" type="pres">
      <dgm:prSet presAssocID="{99ADCACA-CB6C-4FCA-8618-D48A8624714A}" presName="parentText" presStyleLbl="node1" presStyleIdx="0" presStyleCnt="2" custScaleY="684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069EA-AB91-4828-A671-90D244270EB2}" type="pres">
      <dgm:prSet presAssocID="{99ADCACA-CB6C-4FCA-8618-D48A8624714A}" presName="negativeSpace" presStyleCnt="0"/>
      <dgm:spPr/>
    </dgm:pt>
    <dgm:pt modelId="{D0FC23E5-0878-43CD-A709-B9CD475D5C38}" type="pres">
      <dgm:prSet presAssocID="{99ADCACA-CB6C-4FCA-8618-D48A8624714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F1639-E155-4AE9-8B7A-9F84196463D7}" type="pres">
      <dgm:prSet presAssocID="{B46E83DA-F42B-43B7-B98B-86D5DCAAC80F}" presName="spaceBetweenRectangles" presStyleCnt="0"/>
      <dgm:spPr/>
    </dgm:pt>
    <dgm:pt modelId="{024AE656-210F-4772-9208-8CE71EDE4ACC}" type="pres">
      <dgm:prSet presAssocID="{AEF5F0E0-7B69-4A7D-9722-856A2530AB4A}" presName="parentLin" presStyleCnt="0"/>
      <dgm:spPr/>
    </dgm:pt>
    <dgm:pt modelId="{4553D2F9-7BC3-4E0E-A7F5-E876BC705FAE}" type="pres">
      <dgm:prSet presAssocID="{AEF5F0E0-7B69-4A7D-9722-856A2530AB4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08B392D-6FC2-4011-9281-7D244C558F59}" type="pres">
      <dgm:prSet presAssocID="{AEF5F0E0-7B69-4A7D-9722-856A2530AB4A}" presName="parentText" presStyleLbl="node1" presStyleIdx="1" presStyleCnt="2" custScaleY="6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B2FE1-9B87-4DEB-8E8D-CFDB57EDFBB2}" type="pres">
      <dgm:prSet presAssocID="{AEF5F0E0-7B69-4A7D-9722-856A2530AB4A}" presName="negativeSpace" presStyleCnt="0"/>
      <dgm:spPr/>
    </dgm:pt>
    <dgm:pt modelId="{85409BEA-D7CA-4EA2-8D4D-B02A26B852AD}" type="pres">
      <dgm:prSet presAssocID="{AEF5F0E0-7B69-4A7D-9722-856A2530AB4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FFCB0-4A75-459E-812F-C32ABEE4DFC3}" type="presOf" srcId="{99ADCACA-CB6C-4FCA-8618-D48A8624714A}" destId="{C7783155-EC61-4734-BD6D-4A55E0259BF4}" srcOrd="1" destOrd="0" presId="urn:microsoft.com/office/officeart/2005/8/layout/list1"/>
    <dgm:cxn modelId="{50473172-6C3E-40D3-90C4-5856249A0133}" type="presOf" srcId="{35A62B56-DEBF-444A-BD79-AF5A988528B9}" destId="{D0FC23E5-0878-43CD-A709-B9CD475D5C38}" srcOrd="0" destOrd="0" presId="urn:microsoft.com/office/officeart/2005/8/layout/list1"/>
    <dgm:cxn modelId="{A259AE5C-A5DD-405D-B691-A6CCDF994C18}" type="presOf" srcId="{1FD22078-3264-40FA-B060-2AA8EE631247}" destId="{85409BEA-D7CA-4EA2-8D4D-B02A26B852AD}" srcOrd="0" destOrd="0" presId="urn:microsoft.com/office/officeart/2005/8/layout/list1"/>
    <dgm:cxn modelId="{A4E14889-08A5-44E9-BDB0-933086DA6E7B}" type="presOf" srcId="{07735F63-D71A-4827-83B3-4B8BF16EB61D}" destId="{059BBBEE-A1B5-4142-863F-65C172255C7E}" srcOrd="0" destOrd="0" presId="urn:microsoft.com/office/officeart/2005/8/layout/list1"/>
    <dgm:cxn modelId="{5F974C40-3233-450D-A62B-0495056E3FC3}" srcId="{07735F63-D71A-4827-83B3-4B8BF16EB61D}" destId="{99ADCACA-CB6C-4FCA-8618-D48A8624714A}" srcOrd="0" destOrd="0" parTransId="{CFF7F49F-84FA-46F7-B29A-1B4CEC7B239B}" sibTransId="{B46E83DA-F42B-43B7-B98B-86D5DCAAC80F}"/>
    <dgm:cxn modelId="{1D225415-F156-460B-8B15-97AFCBB859C5}" srcId="{AEF5F0E0-7B69-4A7D-9722-856A2530AB4A}" destId="{1FD22078-3264-40FA-B060-2AA8EE631247}" srcOrd="0" destOrd="0" parTransId="{980FF159-F150-4D13-9424-30F4777C4083}" sibTransId="{6DCD23B2-E397-4E71-9C6A-8207C81A0864}"/>
    <dgm:cxn modelId="{7FF468BF-AF6C-4A20-A165-D00CD2044504}" type="presOf" srcId="{AEF5F0E0-7B69-4A7D-9722-856A2530AB4A}" destId="{208B392D-6FC2-4011-9281-7D244C558F59}" srcOrd="1" destOrd="0" presId="urn:microsoft.com/office/officeart/2005/8/layout/list1"/>
    <dgm:cxn modelId="{A76CF42E-B6A0-4D2F-AB45-106A7CACDA88}" type="presOf" srcId="{99ADCACA-CB6C-4FCA-8618-D48A8624714A}" destId="{36ED8DDD-0218-476A-847D-3BE7A543FF3C}" srcOrd="0" destOrd="0" presId="urn:microsoft.com/office/officeart/2005/8/layout/list1"/>
    <dgm:cxn modelId="{B60124B5-0BCE-4FF7-B3F3-E9D7452107C7}" srcId="{99ADCACA-CB6C-4FCA-8618-D48A8624714A}" destId="{35A62B56-DEBF-444A-BD79-AF5A988528B9}" srcOrd="0" destOrd="0" parTransId="{525AC876-14FC-40C1-AFF7-181F714AF983}" sibTransId="{42CF1A5F-2574-427A-B590-CD9FCC84F675}"/>
    <dgm:cxn modelId="{DBA5BAFA-66EC-43A3-9F7E-A32319743BA6}" type="presOf" srcId="{AEF5F0E0-7B69-4A7D-9722-856A2530AB4A}" destId="{4553D2F9-7BC3-4E0E-A7F5-E876BC705FAE}" srcOrd="0" destOrd="0" presId="urn:microsoft.com/office/officeart/2005/8/layout/list1"/>
    <dgm:cxn modelId="{A40B56BD-DC2B-4D75-956A-66C98D885890}" srcId="{07735F63-D71A-4827-83B3-4B8BF16EB61D}" destId="{AEF5F0E0-7B69-4A7D-9722-856A2530AB4A}" srcOrd="1" destOrd="0" parTransId="{5D71F301-9371-4926-B984-7D4C0BA8BEB5}" sibTransId="{911CF850-B07D-4A0F-9D7A-F73C239A6294}"/>
    <dgm:cxn modelId="{C0D49E3D-D0D0-42F1-9742-4F98EE4849DA}" type="presParOf" srcId="{059BBBEE-A1B5-4142-863F-65C172255C7E}" destId="{95DAE3C4-4306-4741-A046-8DB3580EE5C5}" srcOrd="0" destOrd="0" presId="urn:microsoft.com/office/officeart/2005/8/layout/list1"/>
    <dgm:cxn modelId="{13C40B2D-2709-4765-9FD1-1AE066C4867B}" type="presParOf" srcId="{95DAE3C4-4306-4741-A046-8DB3580EE5C5}" destId="{36ED8DDD-0218-476A-847D-3BE7A543FF3C}" srcOrd="0" destOrd="0" presId="urn:microsoft.com/office/officeart/2005/8/layout/list1"/>
    <dgm:cxn modelId="{61E3CCE3-1BFD-49E8-BC43-91860A82CE71}" type="presParOf" srcId="{95DAE3C4-4306-4741-A046-8DB3580EE5C5}" destId="{C7783155-EC61-4734-BD6D-4A55E0259BF4}" srcOrd="1" destOrd="0" presId="urn:microsoft.com/office/officeart/2005/8/layout/list1"/>
    <dgm:cxn modelId="{DCF10C68-C482-4C9D-8EC1-D6D5970215D8}" type="presParOf" srcId="{059BBBEE-A1B5-4142-863F-65C172255C7E}" destId="{FA1069EA-AB91-4828-A671-90D244270EB2}" srcOrd="1" destOrd="0" presId="urn:microsoft.com/office/officeart/2005/8/layout/list1"/>
    <dgm:cxn modelId="{F904DC82-D3EC-49ED-865B-39EBAF088A05}" type="presParOf" srcId="{059BBBEE-A1B5-4142-863F-65C172255C7E}" destId="{D0FC23E5-0878-43CD-A709-B9CD475D5C38}" srcOrd="2" destOrd="0" presId="urn:microsoft.com/office/officeart/2005/8/layout/list1"/>
    <dgm:cxn modelId="{4823EAE9-0DBF-4FAB-9F63-491BBFE4C7F5}" type="presParOf" srcId="{059BBBEE-A1B5-4142-863F-65C172255C7E}" destId="{EE3F1639-E155-4AE9-8B7A-9F84196463D7}" srcOrd="3" destOrd="0" presId="urn:microsoft.com/office/officeart/2005/8/layout/list1"/>
    <dgm:cxn modelId="{F6BAF4CE-1A3A-499D-92C6-4D1C6C8DDD8C}" type="presParOf" srcId="{059BBBEE-A1B5-4142-863F-65C172255C7E}" destId="{024AE656-210F-4772-9208-8CE71EDE4ACC}" srcOrd="4" destOrd="0" presId="urn:microsoft.com/office/officeart/2005/8/layout/list1"/>
    <dgm:cxn modelId="{5A99F991-C233-4100-9E3C-CCDBF497AF07}" type="presParOf" srcId="{024AE656-210F-4772-9208-8CE71EDE4ACC}" destId="{4553D2F9-7BC3-4E0E-A7F5-E876BC705FAE}" srcOrd="0" destOrd="0" presId="urn:microsoft.com/office/officeart/2005/8/layout/list1"/>
    <dgm:cxn modelId="{5D8CD6D9-B325-4F1A-AD3D-5E188780636B}" type="presParOf" srcId="{024AE656-210F-4772-9208-8CE71EDE4ACC}" destId="{208B392D-6FC2-4011-9281-7D244C558F59}" srcOrd="1" destOrd="0" presId="urn:microsoft.com/office/officeart/2005/8/layout/list1"/>
    <dgm:cxn modelId="{977C77A8-9537-492A-B3BD-6898DBF4341C}" type="presParOf" srcId="{059BBBEE-A1B5-4142-863F-65C172255C7E}" destId="{ACEB2FE1-9B87-4DEB-8E8D-CFDB57EDFBB2}" srcOrd="5" destOrd="0" presId="urn:microsoft.com/office/officeart/2005/8/layout/list1"/>
    <dgm:cxn modelId="{914CD5D8-BB10-4143-A106-A8FF7910BCE9}" type="presParOf" srcId="{059BBBEE-A1B5-4142-863F-65C172255C7E}" destId="{85409BEA-D7CA-4EA2-8D4D-B02A26B852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6EA7A8-CDD8-414D-88A6-AE096B01E864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947EC09-8538-40F1-BE8F-51A55D80514D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Транспортные услуги</a:t>
          </a:r>
          <a:endParaRPr lang="ru-RU" sz="1050" b="1" dirty="0"/>
        </a:p>
      </dgm:t>
    </dgm:pt>
    <dgm:pt modelId="{4949B0D7-50C2-4681-8B57-8DA82561FB6A}" type="parTrans" cxnId="{E1CABCA1-89A6-45EC-B0F1-80BC52EA5253}">
      <dgm:prSet/>
      <dgm:spPr/>
      <dgm:t>
        <a:bodyPr/>
        <a:lstStyle/>
        <a:p>
          <a:endParaRPr lang="ru-RU" sz="1050" b="1"/>
        </a:p>
      </dgm:t>
    </dgm:pt>
    <dgm:pt modelId="{A6A589DE-EE58-4DEB-A2DB-D1B13B3B71A2}" type="sibTrans" cxnId="{E1CABCA1-89A6-45EC-B0F1-80BC52EA5253}">
      <dgm:prSet/>
      <dgm:spPr/>
      <dgm:t>
        <a:bodyPr/>
        <a:lstStyle/>
        <a:p>
          <a:endParaRPr lang="ru-RU" sz="1050" b="1"/>
        </a:p>
      </dgm:t>
    </dgm:pt>
    <dgm:pt modelId="{ADD2BBF6-11C5-49A0-AEE1-97431F83F3DD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Услуги почтовой связи и курьерские услуги</a:t>
          </a:r>
          <a:endParaRPr lang="ru-RU" sz="1050" b="1" dirty="0"/>
        </a:p>
      </dgm:t>
    </dgm:pt>
    <dgm:pt modelId="{818E9A7D-AC9D-4D50-B1CB-53BB60FF2C6B}" type="parTrans" cxnId="{3B832B8C-682E-4B01-AC29-EEC2CD100DE3}">
      <dgm:prSet/>
      <dgm:spPr/>
      <dgm:t>
        <a:bodyPr/>
        <a:lstStyle/>
        <a:p>
          <a:endParaRPr lang="ru-RU" sz="1050" b="1"/>
        </a:p>
      </dgm:t>
    </dgm:pt>
    <dgm:pt modelId="{A675F266-2770-468A-B917-D8A173BB2D53}" type="sibTrans" cxnId="{3B832B8C-682E-4B01-AC29-EEC2CD100DE3}">
      <dgm:prSet/>
      <dgm:spPr/>
      <dgm:t>
        <a:bodyPr/>
        <a:lstStyle/>
        <a:p>
          <a:endParaRPr lang="ru-RU" sz="1050" b="1"/>
        </a:p>
      </dgm:t>
    </dgm:pt>
    <dgm:pt modelId="{D41C78C5-065D-48DA-AFB6-1F002733F792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Услуги телекоммуникационные</a:t>
          </a:r>
          <a:endParaRPr lang="ru-RU" sz="1050" b="1" dirty="0"/>
        </a:p>
      </dgm:t>
    </dgm:pt>
    <dgm:pt modelId="{8E7B8921-EC13-47C0-A012-F27404A9A8A8}" type="parTrans" cxnId="{299EDA49-A447-4BE6-9766-F2DCA5FCE3AF}">
      <dgm:prSet/>
      <dgm:spPr/>
      <dgm:t>
        <a:bodyPr/>
        <a:lstStyle/>
        <a:p>
          <a:endParaRPr lang="ru-RU" sz="1050" b="1"/>
        </a:p>
      </dgm:t>
    </dgm:pt>
    <dgm:pt modelId="{4B1F9F83-1CC3-4F45-8034-CEC4698F7EB4}" type="sibTrans" cxnId="{299EDA49-A447-4BE6-9766-F2DCA5FCE3AF}">
      <dgm:prSet/>
      <dgm:spPr/>
      <dgm:t>
        <a:bodyPr/>
        <a:lstStyle/>
        <a:p>
          <a:endParaRPr lang="ru-RU" sz="1050" b="1"/>
        </a:p>
      </dgm:t>
    </dgm:pt>
    <dgm:pt modelId="{1839FF12-0114-4660-924C-77CF6F57F170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Жилищные услуги</a:t>
          </a:r>
          <a:endParaRPr lang="ru-RU" sz="1050" b="1" dirty="0"/>
        </a:p>
      </dgm:t>
    </dgm:pt>
    <dgm:pt modelId="{95386449-55C2-44BB-B03A-F5E5D40725B4}" type="parTrans" cxnId="{436C2B6F-0441-405E-B1AD-5464445F2F76}">
      <dgm:prSet/>
      <dgm:spPr/>
      <dgm:t>
        <a:bodyPr/>
        <a:lstStyle/>
        <a:p>
          <a:endParaRPr lang="ru-RU" sz="1050" b="1"/>
        </a:p>
      </dgm:t>
    </dgm:pt>
    <dgm:pt modelId="{8127C0E2-19A0-4C4C-B682-7D6A78D51E51}" type="sibTrans" cxnId="{436C2B6F-0441-405E-B1AD-5464445F2F76}">
      <dgm:prSet/>
      <dgm:spPr/>
      <dgm:t>
        <a:bodyPr/>
        <a:lstStyle/>
        <a:p>
          <a:endParaRPr lang="ru-RU" sz="1050" b="1"/>
        </a:p>
      </dgm:t>
    </dgm:pt>
    <dgm:pt modelId="{7A042BBB-AA97-423B-9121-5AE669FEFF2D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Коммунальные услуги</a:t>
          </a:r>
          <a:endParaRPr lang="ru-RU" sz="1050" b="1" dirty="0"/>
        </a:p>
      </dgm:t>
    </dgm:pt>
    <dgm:pt modelId="{EA5CEC7E-F44F-4680-B0FF-5D289DE6F969}" type="parTrans" cxnId="{97F18FB6-80FD-44B9-9A58-CD81912CDEBE}">
      <dgm:prSet/>
      <dgm:spPr/>
      <dgm:t>
        <a:bodyPr/>
        <a:lstStyle/>
        <a:p>
          <a:endParaRPr lang="ru-RU" sz="1050" b="1"/>
        </a:p>
      </dgm:t>
    </dgm:pt>
    <dgm:pt modelId="{21F55E6F-D6FA-48CD-9F9E-DA7C878D31F0}" type="sibTrans" cxnId="{97F18FB6-80FD-44B9-9A58-CD81912CDEBE}">
      <dgm:prSet/>
      <dgm:spPr/>
      <dgm:t>
        <a:bodyPr/>
        <a:lstStyle/>
        <a:p>
          <a:endParaRPr lang="ru-RU" sz="1050" b="1"/>
        </a:p>
      </dgm:t>
    </dgm:pt>
    <dgm:pt modelId="{B89D2CD4-F5C9-410B-890E-1947227BC493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Услуги учреждений культуры</a:t>
          </a:r>
          <a:endParaRPr lang="ru-RU" sz="1050" b="1" dirty="0"/>
        </a:p>
      </dgm:t>
    </dgm:pt>
    <dgm:pt modelId="{1B2B11C0-438B-4FC2-ADAB-E94510AE0531}" type="parTrans" cxnId="{08238058-0C45-4889-9A6F-CDFD38DA7BBC}">
      <dgm:prSet/>
      <dgm:spPr/>
      <dgm:t>
        <a:bodyPr/>
        <a:lstStyle/>
        <a:p>
          <a:endParaRPr lang="ru-RU" sz="1050" b="1"/>
        </a:p>
      </dgm:t>
    </dgm:pt>
    <dgm:pt modelId="{6BEA5739-6A1B-424F-9395-2367A95893FC}" type="sibTrans" cxnId="{08238058-0C45-4889-9A6F-CDFD38DA7BBC}">
      <dgm:prSet/>
      <dgm:spPr/>
      <dgm:t>
        <a:bodyPr/>
        <a:lstStyle/>
        <a:p>
          <a:endParaRPr lang="ru-RU" sz="1050" b="1"/>
        </a:p>
      </dgm:t>
    </dgm:pt>
    <dgm:pt modelId="{6EF91450-F9FB-47AB-B1DD-42F96C0409A8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Услуги туристических агентств, туроператоров и прочие услуги по бронированию и сопутствующие им услуги</a:t>
          </a:r>
          <a:endParaRPr lang="ru-RU" sz="1050" b="1" dirty="0"/>
        </a:p>
      </dgm:t>
    </dgm:pt>
    <dgm:pt modelId="{F1D068A0-1B10-45E1-AF84-F6711232FBA6}" type="parTrans" cxnId="{7D9ADE51-2E79-4D89-9348-16EF07DBD0DB}">
      <dgm:prSet/>
      <dgm:spPr/>
      <dgm:t>
        <a:bodyPr/>
        <a:lstStyle/>
        <a:p>
          <a:endParaRPr lang="ru-RU" sz="1050" b="1"/>
        </a:p>
      </dgm:t>
    </dgm:pt>
    <dgm:pt modelId="{5DCC0DB9-BC3B-4991-9363-39CDE19ECE23}" type="sibTrans" cxnId="{7D9ADE51-2E79-4D89-9348-16EF07DBD0DB}">
      <dgm:prSet/>
      <dgm:spPr/>
      <dgm:t>
        <a:bodyPr/>
        <a:lstStyle/>
        <a:p>
          <a:endParaRPr lang="ru-RU" sz="1050" b="1"/>
        </a:p>
      </dgm:t>
    </dgm:pt>
    <dgm:pt modelId="{0BC86188-1FEF-46CD-912D-6E9E2576430C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Услуги гостиниц и аналогичные услуги по предоставлению временного жилья</a:t>
          </a:r>
          <a:endParaRPr lang="ru-RU" sz="1050" b="1" dirty="0"/>
        </a:p>
      </dgm:t>
    </dgm:pt>
    <dgm:pt modelId="{1F9817A6-C4D5-4957-8E03-B9E69F1DBCBF}" type="parTrans" cxnId="{65CE84A0-E2DA-4480-B4E6-AFF3F141B6B7}">
      <dgm:prSet/>
      <dgm:spPr/>
      <dgm:t>
        <a:bodyPr/>
        <a:lstStyle/>
        <a:p>
          <a:endParaRPr lang="ru-RU" sz="1050" b="1"/>
        </a:p>
      </dgm:t>
    </dgm:pt>
    <dgm:pt modelId="{387EB383-BCA7-48FB-91C5-544D9C05D075}" type="sibTrans" cxnId="{65CE84A0-E2DA-4480-B4E6-AFF3F141B6B7}">
      <dgm:prSet/>
      <dgm:spPr/>
      <dgm:t>
        <a:bodyPr/>
        <a:lstStyle/>
        <a:p>
          <a:endParaRPr lang="ru-RU" sz="1050" b="1"/>
        </a:p>
      </dgm:t>
    </dgm:pt>
    <dgm:pt modelId="{23F9D380-FF6B-40B9-907B-DE37AF40FF3E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Услуги физической культуры и спорта</a:t>
          </a:r>
          <a:endParaRPr lang="ru-RU" sz="1050" b="1" dirty="0"/>
        </a:p>
      </dgm:t>
    </dgm:pt>
    <dgm:pt modelId="{3094CB34-197B-4E79-836D-A3908050D4A5}" type="parTrans" cxnId="{715F2846-5092-4E88-A9B4-0730251D4484}">
      <dgm:prSet/>
      <dgm:spPr/>
      <dgm:t>
        <a:bodyPr/>
        <a:lstStyle/>
        <a:p>
          <a:endParaRPr lang="ru-RU" sz="1050" b="1"/>
        </a:p>
      </dgm:t>
    </dgm:pt>
    <dgm:pt modelId="{24B775EB-FB8A-4E49-A231-806EC432C057}" type="sibTrans" cxnId="{715F2846-5092-4E88-A9B4-0730251D4484}">
      <dgm:prSet/>
      <dgm:spPr/>
      <dgm:t>
        <a:bodyPr/>
        <a:lstStyle/>
        <a:p>
          <a:endParaRPr lang="ru-RU" sz="1050" b="1"/>
        </a:p>
      </dgm:t>
    </dgm:pt>
    <dgm:pt modelId="{44B537EC-3102-46D3-AE37-2DC75E4DAA29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Медицинские услуги</a:t>
          </a:r>
          <a:endParaRPr lang="ru-RU" sz="1050" b="1" dirty="0"/>
        </a:p>
      </dgm:t>
    </dgm:pt>
    <dgm:pt modelId="{04EEBD94-45F0-4A09-B544-CE834BBE1655}" type="parTrans" cxnId="{CC9C0FFA-B456-45FF-9A15-A168C947F2EC}">
      <dgm:prSet/>
      <dgm:spPr/>
      <dgm:t>
        <a:bodyPr/>
        <a:lstStyle/>
        <a:p>
          <a:endParaRPr lang="ru-RU" sz="1050" b="1"/>
        </a:p>
      </dgm:t>
    </dgm:pt>
    <dgm:pt modelId="{44E0E5C4-F179-430A-89BD-69BA8A327E41}" type="sibTrans" cxnId="{CC9C0FFA-B456-45FF-9A15-A168C947F2EC}">
      <dgm:prSet/>
      <dgm:spPr/>
      <dgm:t>
        <a:bodyPr/>
        <a:lstStyle/>
        <a:p>
          <a:endParaRPr lang="ru-RU" sz="1050" b="1"/>
        </a:p>
      </dgm:t>
    </dgm:pt>
    <dgm:pt modelId="{F8AC5F2B-E3EF-4B2E-AA3B-C96C04365933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Услуги специализированных коллективных средств размещения</a:t>
          </a:r>
          <a:endParaRPr lang="ru-RU" sz="1050" b="1" dirty="0"/>
        </a:p>
      </dgm:t>
    </dgm:pt>
    <dgm:pt modelId="{FEE1E65E-1C52-44F7-A2BA-ABB5D05A32A3}" type="parTrans" cxnId="{0A6E5EF9-1946-4F37-8C41-662D630B8A0C}">
      <dgm:prSet/>
      <dgm:spPr/>
      <dgm:t>
        <a:bodyPr/>
        <a:lstStyle/>
        <a:p>
          <a:endParaRPr lang="ru-RU" sz="1050" b="1"/>
        </a:p>
      </dgm:t>
    </dgm:pt>
    <dgm:pt modelId="{41134FF7-2BE6-4065-9F49-03DFF3826ECF}" type="sibTrans" cxnId="{0A6E5EF9-1946-4F37-8C41-662D630B8A0C}">
      <dgm:prSet/>
      <dgm:spPr/>
      <dgm:t>
        <a:bodyPr/>
        <a:lstStyle/>
        <a:p>
          <a:endParaRPr lang="ru-RU" sz="1050" b="1"/>
        </a:p>
      </dgm:t>
    </dgm:pt>
    <dgm:pt modelId="{2659B99A-E415-463E-B605-1CA51E8C3C68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Услуги санаторно-курортных организаций</a:t>
          </a:r>
          <a:endParaRPr lang="ru-RU" sz="1050" b="1" dirty="0"/>
        </a:p>
      </dgm:t>
    </dgm:pt>
    <dgm:pt modelId="{FB5C8151-2BBF-4EC4-BE92-2B6680287AC8}" type="parTrans" cxnId="{46A5ECD4-A426-4E6A-8CE4-E93AEB1D8C6E}">
      <dgm:prSet/>
      <dgm:spPr/>
      <dgm:t>
        <a:bodyPr/>
        <a:lstStyle/>
        <a:p>
          <a:endParaRPr lang="ru-RU" sz="1050" b="1"/>
        </a:p>
      </dgm:t>
    </dgm:pt>
    <dgm:pt modelId="{CE643027-1908-4926-AF31-12837D727048}" type="sibTrans" cxnId="{46A5ECD4-A426-4E6A-8CE4-E93AEB1D8C6E}">
      <dgm:prSet/>
      <dgm:spPr/>
      <dgm:t>
        <a:bodyPr/>
        <a:lstStyle/>
        <a:p>
          <a:endParaRPr lang="ru-RU" sz="1050" b="1"/>
        </a:p>
      </dgm:t>
    </dgm:pt>
    <dgm:pt modelId="{89ADD333-884D-448A-9DC1-168E5ACC1957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Ветеринарные услуги</a:t>
          </a:r>
          <a:endParaRPr lang="ru-RU" sz="1050" b="1" dirty="0"/>
        </a:p>
      </dgm:t>
    </dgm:pt>
    <dgm:pt modelId="{00218F5B-BE2D-4B45-9AFF-FDF1D673F7E9}" type="parTrans" cxnId="{41462526-2BBF-4CBB-91B8-C559FA4FD0E6}">
      <dgm:prSet/>
      <dgm:spPr/>
      <dgm:t>
        <a:bodyPr/>
        <a:lstStyle/>
        <a:p>
          <a:endParaRPr lang="ru-RU" sz="1050" b="1"/>
        </a:p>
      </dgm:t>
    </dgm:pt>
    <dgm:pt modelId="{687B1747-1393-4200-91B2-6CC6BCAE704C}" type="sibTrans" cxnId="{41462526-2BBF-4CBB-91B8-C559FA4FD0E6}">
      <dgm:prSet/>
      <dgm:spPr/>
      <dgm:t>
        <a:bodyPr/>
        <a:lstStyle/>
        <a:p>
          <a:endParaRPr lang="ru-RU" sz="1050" b="1"/>
        </a:p>
      </dgm:t>
    </dgm:pt>
    <dgm:pt modelId="{10645E8A-A198-48C1-B39A-D645A8DA2FAF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Услуги юридические</a:t>
          </a:r>
          <a:endParaRPr lang="ru-RU" sz="1050" b="1" dirty="0"/>
        </a:p>
      </dgm:t>
    </dgm:pt>
    <dgm:pt modelId="{D6637F4A-E2FE-44FA-9473-6A7A316BE530}" type="parTrans" cxnId="{BD6DE302-4A24-4AE2-BEF7-053F0A05ED87}">
      <dgm:prSet/>
      <dgm:spPr/>
      <dgm:t>
        <a:bodyPr/>
        <a:lstStyle/>
        <a:p>
          <a:endParaRPr lang="ru-RU" sz="1050" b="1"/>
        </a:p>
      </dgm:t>
    </dgm:pt>
    <dgm:pt modelId="{02E0BCD6-F918-4D6A-9234-D93BDE7101BE}" type="sibTrans" cxnId="{BD6DE302-4A24-4AE2-BEF7-053F0A05ED87}">
      <dgm:prSet/>
      <dgm:spPr/>
      <dgm:t>
        <a:bodyPr/>
        <a:lstStyle/>
        <a:p>
          <a:endParaRPr lang="ru-RU" sz="1050" b="1"/>
        </a:p>
      </dgm:t>
    </dgm:pt>
    <dgm:pt modelId="{77898631-A245-4959-8071-B6E532A79680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Услуги системы образования</a:t>
          </a:r>
          <a:endParaRPr lang="ru-RU" sz="1050" b="1" dirty="0"/>
        </a:p>
      </dgm:t>
    </dgm:pt>
    <dgm:pt modelId="{915D5D14-7DA9-4E00-B005-C1913C33DAF5}" type="parTrans" cxnId="{7D206F5C-6E67-4F12-AF6E-04C007978C01}">
      <dgm:prSet/>
      <dgm:spPr/>
      <dgm:t>
        <a:bodyPr/>
        <a:lstStyle/>
        <a:p>
          <a:endParaRPr lang="ru-RU" sz="1050" b="1"/>
        </a:p>
      </dgm:t>
    </dgm:pt>
    <dgm:pt modelId="{3FF7F96C-E297-4B5B-B5BD-C74F6F05C202}" type="sibTrans" cxnId="{7D206F5C-6E67-4F12-AF6E-04C007978C01}">
      <dgm:prSet/>
      <dgm:spPr/>
      <dgm:t>
        <a:bodyPr/>
        <a:lstStyle/>
        <a:p>
          <a:endParaRPr lang="ru-RU" sz="1050" b="1"/>
        </a:p>
      </dgm:t>
    </dgm:pt>
    <dgm:pt modelId="{DCEE9FB8-3D93-42F2-9A40-249921CA14BD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Услуги, предоставляемые гражданам пожилого возраста и инвалидам</a:t>
          </a:r>
          <a:endParaRPr lang="ru-RU" sz="1050" b="1" dirty="0"/>
        </a:p>
      </dgm:t>
    </dgm:pt>
    <dgm:pt modelId="{DBE9009B-21AB-4E5B-A841-B07250CC2C38}" type="parTrans" cxnId="{E3F5284B-818B-4C84-B4F4-DC413063A0C9}">
      <dgm:prSet/>
      <dgm:spPr/>
      <dgm:t>
        <a:bodyPr/>
        <a:lstStyle/>
        <a:p>
          <a:endParaRPr lang="ru-RU" sz="1050" b="1"/>
        </a:p>
      </dgm:t>
    </dgm:pt>
    <dgm:pt modelId="{7E34D19D-0E9B-4DEF-AB95-AB2666886B5C}" type="sibTrans" cxnId="{E3F5284B-818B-4C84-B4F4-DC413063A0C9}">
      <dgm:prSet/>
      <dgm:spPr/>
      <dgm:t>
        <a:bodyPr/>
        <a:lstStyle/>
        <a:p>
          <a:endParaRPr lang="ru-RU" sz="1050" b="1"/>
        </a:p>
      </dgm:t>
    </dgm:pt>
    <dgm:pt modelId="{9A8FBFE2-0626-4FE4-8E5B-CAEC37E79A79}">
      <dgm:prSet phldrT="[Текст]" custT="1"/>
      <dgm:spPr>
        <a:solidFill>
          <a:srgbClr val="00619E"/>
        </a:solidFill>
      </dgm:spPr>
      <dgm:t>
        <a:bodyPr/>
        <a:lstStyle/>
        <a:p>
          <a:r>
            <a:rPr lang="ru-RU" sz="1050" b="1" dirty="0" smtClean="0"/>
            <a:t>Прочие платные услуги</a:t>
          </a:r>
          <a:endParaRPr lang="ru-RU" sz="1050" b="1" dirty="0"/>
        </a:p>
      </dgm:t>
    </dgm:pt>
    <dgm:pt modelId="{4FB51D5B-83BE-400F-B3A2-12F35EFF2B27}" type="parTrans" cxnId="{E095E509-6789-45C8-94DF-A94D1709F954}">
      <dgm:prSet/>
      <dgm:spPr/>
      <dgm:t>
        <a:bodyPr/>
        <a:lstStyle/>
        <a:p>
          <a:endParaRPr lang="ru-RU" sz="1050" b="1"/>
        </a:p>
      </dgm:t>
    </dgm:pt>
    <dgm:pt modelId="{9E625558-77BA-443B-8549-EA123C890874}" type="sibTrans" cxnId="{E095E509-6789-45C8-94DF-A94D1709F954}">
      <dgm:prSet/>
      <dgm:spPr/>
      <dgm:t>
        <a:bodyPr/>
        <a:lstStyle/>
        <a:p>
          <a:endParaRPr lang="ru-RU" sz="1050" b="1"/>
        </a:p>
      </dgm:t>
    </dgm:pt>
    <dgm:pt modelId="{06089725-3640-4F7C-90C3-4D434A413BDB}">
      <dgm:prSet phldrT="[Текст]" custT="1"/>
      <dgm:spPr>
        <a:solidFill>
          <a:srgbClr val="A2BA47"/>
        </a:solidFill>
      </dgm:spPr>
      <dgm:t>
        <a:bodyPr/>
        <a:lstStyle/>
        <a:p>
          <a:r>
            <a:rPr lang="ru-RU" sz="1050" b="1" dirty="0" smtClean="0"/>
            <a:t>Бытовые услуги</a:t>
          </a:r>
          <a:endParaRPr lang="ru-RU" sz="1050" b="1" dirty="0"/>
        </a:p>
      </dgm:t>
    </dgm:pt>
    <dgm:pt modelId="{6DEC0117-ED6C-4529-9D4C-9AEBA428AFA6}" type="parTrans" cxnId="{EF91C36E-26CB-4E6A-982B-168352CEE6EB}">
      <dgm:prSet/>
      <dgm:spPr/>
      <dgm:t>
        <a:bodyPr/>
        <a:lstStyle/>
        <a:p>
          <a:endParaRPr lang="ru-RU"/>
        </a:p>
      </dgm:t>
    </dgm:pt>
    <dgm:pt modelId="{556D57D7-B7A5-4E99-A84B-94B47CF4C888}" type="sibTrans" cxnId="{EF91C36E-26CB-4E6A-982B-168352CEE6EB}">
      <dgm:prSet/>
      <dgm:spPr/>
      <dgm:t>
        <a:bodyPr/>
        <a:lstStyle/>
        <a:p>
          <a:endParaRPr lang="ru-RU"/>
        </a:p>
      </dgm:t>
    </dgm:pt>
    <dgm:pt modelId="{A2A3832A-0015-4B47-8065-5AD4B6D5F41F}" type="pres">
      <dgm:prSet presAssocID="{DA6EA7A8-CDD8-414D-88A6-AE096B01E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81CD8-EA89-49EA-B339-3B9185B04DD1}" type="pres">
      <dgm:prSet presAssocID="{06089725-3640-4F7C-90C3-4D434A413BDB}" presName="parentText" presStyleLbl="node1" presStyleIdx="0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4D84E-D7A1-45B4-A9AD-4B70EB0A6E7F}" type="pres">
      <dgm:prSet presAssocID="{556D57D7-B7A5-4E99-A84B-94B47CF4C888}" presName="spacer" presStyleCnt="0"/>
      <dgm:spPr/>
    </dgm:pt>
    <dgm:pt modelId="{FA1735C0-CBD7-4D8A-977B-21BEA5F79BC2}" type="pres">
      <dgm:prSet presAssocID="{0947EC09-8538-40F1-BE8F-51A55D80514D}" presName="parentText" presStyleLbl="node1" presStyleIdx="1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21BBD-3586-4EC6-87AF-40AAC943E623}" type="pres">
      <dgm:prSet presAssocID="{A6A589DE-EE58-4DEB-A2DB-D1B13B3B71A2}" presName="spacer" presStyleCnt="0"/>
      <dgm:spPr/>
    </dgm:pt>
    <dgm:pt modelId="{052035FD-A907-4022-8033-406A2EE5A824}" type="pres">
      <dgm:prSet presAssocID="{ADD2BBF6-11C5-49A0-AEE1-97431F83F3DD}" presName="parentText" presStyleLbl="node1" presStyleIdx="2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4BE8F-0FEE-4F59-AB86-7DFD6C59ABA9}" type="pres">
      <dgm:prSet presAssocID="{A675F266-2770-468A-B917-D8A173BB2D53}" presName="spacer" presStyleCnt="0"/>
      <dgm:spPr/>
    </dgm:pt>
    <dgm:pt modelId="{E653A246-2718-4269-B2A7-95565D9B048F}" type="pres">
      <dgm:prSet presAssocID="{D41C78C5-065D-48DA-AFB6-1F002733F792}" presName="parentText" presStyleLbl="node1" presStyleIdx="3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83BA0-614D-4FCA-AAED-E76C5DBE16D2}" type="pres">
      <dgm:prSet presAssocID="{4B1F9F83-1CC3-4F45-8034-CEC4698F7EB4}" presName="spacer" presStyleCnt="0"/>
      <dgm:spPr/>
    </dgm:pt>
    <dgm:pt modelId="{AC61BBAB-17F9-4938-9017-113DFE778085}" type="pres">
      <dgm:prSet presAssocID="{1839FF12-0114-4660-924C-77CF6F57F170}" presName="parentText" presStyleLbl="node1" presStyleIdx="4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788A2-FECE-4541-B3BC-44489D381CCA}" type="pres">
      <dgm:prSet presAssocID="{8127C0E2-19A0-4C4C-B682-7D6A78D51E51}" presName="spacer" presStyleCnt="0"/>
      <dgm:spPr/>
    </dgm:pt>
    <dgm:pt modelId="{C9147260-DB7E-44F9-92D4-1592E8E638E6}" type="pres">
      <dgm:prSet presAssocID="{7A042BBB-AA97-423B-9121-5AE669FEFF2D}" presName="parentText" presStyleLbl="node1" presStyleIdx="5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A293E-78C0-4810-B351-B05C786CD4F3}" type="pres">
      <dgm:prSet presAssocID="{21F55E6F-D6FA-48CD-9F9E-DA7C878D31F0}" presName="spacer" presStyleCnt="0"/>
      <dgm:spPr/>
    </dgm:pt>
    <dgm:pt modelId="{5D09C5A0-63E3-4C15-B95B-73CFE4C0F23A}" type="pres">
      <dgm:prSet presAssocID="{B89D2CD4-F5C9-410B-890E-1947227BC493}" presName="parentText" presStyleLbl="node1" presStyleIdx="6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99B84-DEA7-4E4C-8F92-FF240DAE017E}" type="pres">
      <dgm:prSet presAssocID="{6BEA5739-6A1B-424F-9395-2367A95893FC}" presName="spacer" presStyleCnt="0"/>
      <dgm:spPr/>
    </dgm:pt>
    <dgm:pt modelId="{6CF70BB4-B900-4D6D-AF36-E3141FBB0ED1}" type="pres">
      <dgm:prSet presAssocID="{6EF91450-F9FB-47AB-B1DD-42F96C0409A8}" presName="parentText" presStyleLbl="node1" presStyleIdx="7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7DA99-FE6F-4F57-B8D2-7169ACDF361B}" type="pres">
      <dgm:prSet presAssocID="{5DCC0DB9-BC3B-4991-9363-39CDE19ECE23}" presName="spacer" presStyleCnt="0"/>
      <dgm:spPr/>
    </dgm:pt>
    <dgm:pt modelId="{4B86352D-568F-4026-88EE-B844897ECE44}" type="pres">
      <dgm:prSet presAssocID="{0BC86188-1FEF-46CD-912D-6E9E2576430C}" presName="parentText" presStyleLbl="node1" presStyleIdx="8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82378-0DC2-4FD5-BCD3-15A85DEF6E1E}" type="pres">
      <dgm:prSet presAssocID="{387EB383-BCA7-48FB-91C5-544D9C05D075}" presName="spacer" presStyleCnt="0"/>
      <dgm:spPr/>
    </dgm:pt>
    <dgm:pt modelId="{12B6C56A-27BC-4881-BB81-E5287ED150D1}" type="pres">
      <dgm:prSet presAssocID="{23F9D380-FF6B-40B9-907B-DE37AF40FF3E}" presName="parentText" presStyleLbl="node1" presStyleIdx="9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B36E0-7A3B-40E5-86B9-BD6D2618DFFE}" type="pres">
      <dgm:prSet presAssocID="{24B775EB-FB8A-4E49-A231-806EC432C057}" presName="spacer" presStyleCnt="0"/>
      <dgm:spPr/>
    </dgm:pt>
    <dgm:pt modelId="{7581AB47-67A0-4051-92C1-B6CA0BB1C12B}" type="pres">
      <dgm:prSet presAssocID="{44B537EC-3102-46D3-AE37-2DC75E4DAA29}" presName="parentText" presStyleLbl="node1" presStyleIdx="10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D9D49-4190-4E9B-BBE9-9754ACCACA58}" type="pres">
      <dgm:prSet presAssocID="{44E0E5C4-F179-430A-89BD-69BA8A327E41}" presName="spacer" presStyleCnt="0"/>
      <dgm:spPr/>
    </dgm:pt>
    <dgm:pt modelId="{710298A3-C4EB-4BA5-AA3C-B884D08C12D3}" type="pres">
      <dgm:prSet presAssocID="{F8AC5F2B-E3EF-4B2E-AA3B-C96C04365933}" presName="parentText" presStyleLbl="node1" presStyleIdx="11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A45D-C964-45CF-BE94-A0286608FA34}" type="pres">
      <dgm:prSet presAssocID="{41134FF7-2BE6-4065-9F49-03DFF3826ECF}" presName="spacer" presStyleCnt="0"/>
      <dgm:spPr/>
    </dgm:pt>
    <dgm:pt modelId="{E90EFB6C-5578-4E39-AC99-A893746FF106}" type="pres">
      <dgm:prSet presAssocID="{2659B99A-E415-463E-B605-1CA51E8C3C68}" presName="parentText" presStyleLbl="node1" presStyleIdx="12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096F6-8975-4BD9-A2F6-3D6689A6059D}" type="pres">
      <dgm:prSet presAssocID="{CE643027-1908-4926-AF31-12837D727048}" presName="spacer" presStyleCnt="0"/>
      <dgm:spPr/>
    </dgm:pt>
    <dgm:pt modelId="{129866F1-E61F-4119-BACF-E6C30F346AFB}" type="pres">
      <dgm:prSet presAssocID="{89ADD333-884D-448A-9DC1-168E5ACC1957}" presName="parentText" presStyleLbl="node1" presStyleIdx="13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66D5B-B2AB-46BB-BE76-7FA63B45DA4A}" type="pres">
      <dgm:prSet presAssocID="{687B1747-1393-4200-91B2-6CC6BCAE704C}" presName="spacer" presStyleCnt="0"/>
      <dgm:spPr/>
    </dgm:pt>
    <dgm:pt modelId="{7288C682-7568-47D3-B72A-DF71CA033454}" type="pres">
      <dgm:prSet presAssocID="{10645E8A-A198-48C1-B39A-D645A8DA2FAF}" presName="parentText" presStyleLbl="node1" presStyleIdx="14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0D66D-43FE-4EA5-874F-53756D9BC4E9}" type="pres">
      <dgm:prSet presAssocID="{02E0BCD6-F918-4D6A-9234-D93BDE7101BE}" presName="spacer" presStyleCnt="0"/>
      <dgm:spPr/>
    </dgm:pt>
    <dgm:pt modelId="{13CBBD66-293E-4C0A-9D0F-5C0CCE75802F}" type="pres">
      <dgm:prSet presAssocID="{77898631-A245-4959-8071-B6E532A79680}" presName="parentText" presStyleLbl="node1" presStyleIdx="15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8AA48-352A-4A4C-8DAB-5E127856DC81}" type="pres">
      <dgm:prSet presAssocID="{3FF7F96C-E297-4B5B-B5BD-C74F6F05C202}" presName="spacer" presStyleCnt="0"/>
      <dgm:spPr/>
    </dgm:pt>
    <dgm:pt modelId="{E44B5511-8CD4-4E10-BD83-539C3DF87772}" type="pres">
      <dgm:prSet presAssocID="{DCEE9FB8-3D93-42F2-9A40-249921CA14BD}" presName="parentText" presStyleLbl="node1" presStyleIdx="16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940B-7222-4024-A60D-B5063F1E8040}" type="pres">
      <dgm:prSet presAssocID="{7E34D19D-0E9B-4DEF-AB95-AB2666886B5C}" presName="spacer" presStyleCnt="0"/>
      <dgm:spPr/>
    </dgm:pt>
    <dgm:pt modelId="{8B011926-B080-4E4F-BDFC-043AEB79192A}" type="pres">
      <dgm:prSet presAssocID="{9A8FBFE2-0626-4FE4-8E5B-CAEC37E79A79}" presName="parentText" presStyleLbl="node1" presStyleIdx="17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F18FB6-80FD-44B9-9A58-CD81912CDEBE}" srcId="{DA6EA7A8-CDD8-414D-88A6-AE096B01E864}" destId="{7A042BBB-AA97-423B-9121-5AE669FEFF2D}" srcOrd="5" destOrd="0" parTransId="{EA5CEC7E-F44F-4680-B0FF-5D289DE6F969}" sibTransId="{21F55E6F-D6FA-48CD-9F9E-DA7C878D31F0}"/>
    <dgm:cxn modelId="{3B832B8C-682E-4B01-AC29-EEC2CD100DE3}" srcId="{DA6EA7A8-CDD8-414D-88A6-AE096B01E864}" destId="{ADD2BBF6-11C5-49A0-AEE1-97431F83F3DD}" srcOrd="2" destOrd="0" parTransId="{818E9A7D-AC9D-4D50-B1CB-53BB60FF2C6B}" sibTransId="{A675F266-2770-468A-B917-D8A173BB2D53}"/>
    <dgm:cxn modelId="{7D9ADE51-2E79-4D89-9348-16EF07DBD0DB}" srcId="{DA6EA7A8-CDD8-414D-88A6-AE096B01E864}" destId="{6EF91450-F9FB-47AB-B1DD-42F96C0409A8}" srcOrd="7" destOrd="0" parTransId="{F1D068A0-1B10-45E1-AF84-F6711232FBA6}" sibTransId="{5DCC0DB9-BC3B-4991-9363-39CDE19ECE23}"/>
    <dgm:cxn modelId="{E7053F6A-9867-4FB6-A864-1A7D38DA2519}" type="presOf" srcId="{D41C78C5-065D-48DA-AFB6-1F002733F792}" destId="{E653A246-2718-4269-B2A7-95565D9B048F}" srcOrd="0" destOrd="0" presId="urn:microsoft.com/office/officeart/2005/8/layout/vList2"/>
    <dgm:cxn modelId="{5453C064-6AC8-4E8F-94DA-F54FEDC21CF8}" type="presOf" srcId="{6EF91450-F9FB-47AB-B1DD-42F96C0409A8}" destId="{6CF70BB4-B900-4D6D-AF36-E3141FBB0ED1}" srcOrd="0" destOrd="0" presId="urn:microsoft.com/office/officeart/2005/8/layout/vList2"/>
    <dgm:cxn modelId="{47ED5173-A909-436D-9E9C-0DD796243EF6}" type="presOf" srcId="{ADD2BBF6-11C5-49A0-AEE1-97431F83F3DD}" destId="{052035FD-A907-4022-8033-406A2EE5A824}" srcOrd="0" destOrd="0" presId="urn:microsoft.com/office/officeart/2005/8/layout/vList2"/>
    <dgm:cxn modelId="{A6E67DEA-5690-4A9B-AD57-3CC28197889E}" type="presOf" srcId="{0947EC09-8538-40F1-BE8F-51A55D80514D}" destId="{FA1735C0-CBD7-4D8A-977B-21BEA5F79BC2}" srcOrd="0" destOrd="0" presId="urn:microsoft.com/office/officeart/2005/8/layout/vList2"/>
    <dgm:cxn modelId="{30409A6D-879F-4A40-B4C5-8F95CC8D972D}" type="presOf" srcId="{2659B99A-E415-463E-B605-1CA51E8C3C68}" destId="{E90EFB6C-5578-4E39-AC99-A893746FF106}" srcOrd="0" destOrd="0" presId="urn:microsoft.com/office/officeart/2005/8/layout/vList2"/>
    <dgm:cxn modelId="{EF91C36E-26CB-4E6A-982B-168352CEE6EB}" srcId="{DA6EA7A8-CDD8-414D-88A6-AE096B01E864}" destId="{06089725-3640-4F7C-90C3-4D434A413BDB}" srcOrd="0" destOrd="0" parTransId="{6DEC0117-ED6C-4529-9D4C-9AEBA428AFA6}" sibTransId="{556D57D7-B7A5-4E99-A84B-94B47CF4C888}"/>
    <dgm:cxn modelId="{08238058-0C45-4889-9A6F-CDFD38DA7BBC}" srcId="{DA6EA7A8-CDD8-414D-88A6-AE096B01E864}" destId="{B89D2CD4-F5C9-410B-890E-1947227BC493}" srcOrd="6" destOrd="0" parTransId="{1B2B11C0-438B-4FC2-ADAB-E94510AE0531}" sibTransId="{6BEA5739-6A1B-424F-9395-2367A95893FC}"/>
    <dgm:cxn modelId="{7D206F5C-6E67-4F12-AF6E-04C007978C01}" srcId="{DA6EA7A8-CDD8-414D-88A6-AE096B01E864}" destId="{77898631-A245-4959-8071-B6E532A79680}" srcOrd="15" destOrd="0" parTransId="{915D5D14-7DA9-4E00-B005-C1913C33DAF5}" sibTransId="{3FF7F96C-E297-4B5B-B5BD-C74F6F05C202}"/>
    <dgm:cxn modelId="{2C5886D3-0A2E-4BFA-999C-F6AD1BD613CD}" type="presOf" srcId="{B89D2CD4-F5C9-410B-890E-1947227BC493}" destId="{5D09C5A0-63E3-4C15-B95B-73CFE4C0F23A}" srcOrd="0" destOrd="0" presId="urn:microsoft.com/office/officeart/2005/8/layout/vList2"/>
    <dgm:cxn modelId="{48FB6943-6074-4495-9082-8CBA2353CFDC}" type="presOf" srcId="{06089725-3640-4F7C-90C3-4D434A413BDB}" destId="{18D81CD8-EA89-49EA-B339-3B9185B04DD1}" srcOrd="0" destOrd="0" presId="urn:microsoft.com/office/officeart/2005/8/layout/vList2"/>
    <dgm:cxn modelId="{E095E509-6789-45C8-94DF-A94D1709F954}" srcId="{DA6EA7A8-CDD8-414D-88A6-AE096B01E864}" destId="{9A8FBFE2-0626-4FE4-8E5B-CAEC37E79A79}" srcOrd="17" destOrd="0" parTransId="{4FB51D5B-83BE-400F-B3A2-12F35EFF2B27}" sibTransId="{9E625558-77BA-443B-8549-EA123C890874}"/>
    <dgm:cxn modelId="{C4DC4F6E-B74B-4F94-AD51-5F560EF97567}" type="presOf" srcId="{0BC86188-1FEF-46CD-912D-6E9E2576430C}" destId="{4B86352D-568F-4026-88EE-B844897ECE44}" srcOrd="0" destOrd="0" presId="urn:microsoft.com/office/officeart/2005/8/layout/vList2"/>
    <dgm:cxn modelId="{7FC0EB54-A146-4853-B002-6B8451E65306}" type="presOf" srcId="{77898631-A245-4959-8071-B6E532A79680}" destId="{13CBBD66-293E-4C0A-9D0F-5C0CCE75802F}" srcOrd="0" destOrd="0" presId="urn:microsoft.com/office/officeart/2005/8/layout/vList2"/>
    <dgm:cxn modelId="{46A5ECD4-A426-4E6A-8CE4-E93AEB1D8C6E}" srcId="{DA6EA7A8-CDD8-414D-88A6-AE096B01E864}" destId="{2659B99A-E415-463E-B605-1CA51E8C3C68}" srcOrd="12" destOrd="0" parTransId="{FB5C8151-2BBF-4EC4-BE92-2B6680287AC8}" sibTransId="{CE643027-1908-4926-AF31-12837D727048}"/>
    <dgm:cxn modelId="{5536D2D3-D613-4515-B39B-1BAF872A404D}" type="presOf" srcId="{1839FF12-0114-4660-924C-77CF6F57F170}" destId="{AC61BBAB-17F9-4938-9017-113DFE778085}" srcOrd="0" destOrd="0" presId="urn:microsoft.com/office/officeart/2005/8/layout/vList2"/>
    <dgm:cxn modelId="{17739700-83E2-492F-BDB0-DD72C4210262}" type="presOf" srcId="{10645E8A-A198-48C1-B39A-D645A8DA2FAF}" destId="{7288C682-7568-47D3-B72A-DF71CA033454}" srcOrd="0" destOrd="0" presId="urn:microsoft.com/office/officeart/2005/8/layout/vList2"/>
    <dgm:cxn modelId="{41462526-2BBF-4CBB-91B8-C559FA4FD0E6}" srcId="{DA6EA7A8-CDD8-414D-88A6-AE096B01E864}" destId="{89ADD333-884D-448A-9DC1-168E5ACC1957}" srcOrd="13" destOrd="0" parTransId="{00218F5B-BE2D-4B45-9AFF-FDF1D673F7E9}" sibTransId="{687B1747-1393-4200-91B2-6CC6BCAE704C}"/>
    <dgm:cxn modelId="{54EC30A6-CA46-4698-81B0-50C19937A606}" type="presOf" srcId="{7A042BBB-AA97-423B-9121-5AE669FEFF2D}" destId="{C9147260-DB7E-44F9-92D4-1592E8E638E6}" srcOrd="0" destOrd="0" presId="urn:microsoft.com/office/officeart/2005/8/layout/vList2"/>
    <dgm:cxn modelId="{C12E00D0-196E-440B-B9BB-749D7D27B01E}" type="presOf" srcId="{89ADD333-884D-448A-9DC1-168E5ACC1957}" destId="{129866F1-E61F-4119-BACF-E6C30F346AFB}" srcOrd="0" destOrd="0" presId="urn:microsoft.com/office/officeart/2005/8/layout/vList2"/>
    <dgm:cxn modelId="{AA8FD4DD-401F-4F91-9447-15BA1E00C518}" type="presOf" srcId="{9A8FBFE2-0626-4FE4-8E5B-CAEC37E79A79}" destId="{8B011926-B080-4E4F-BDFC-043AEB79192A}" srcOrd="0" destOrd="0" presId="urn:microsoft.com/office/officeart/2005/8/layout/vList2"/>
    <dgm:cxn modelId="{C038B3F9-5D87-4B9C-B7D5-7DC4B862B2AF}" type="presOf" srcId="{44B537EC-3102-46D3-AE37-2DC75E4DAA29}" destId="{7581AB47-67A0-4051-92C1-B6CA0BB1C12B}" srcOrd="0" destOrd="0" presId="urn:microsoft.com/office/officeart/2005/8/layout/vList2"/>
    <dgm:cxn modelId="{0A6E5EF9-1946-4F37-8C41-662D630B8A0C}" srcId="{DA6EA7A8-CDD8-414D-88A6-AE096B01E864}" destId="{F8AC5F2B-E3EF-4B2E-AA3B-C96C04365933}" srcOrd="11" destOrd="0" parTransId="{FEE1E65E-1C52-44F7-A2BA-ABB5D05A32A3}" sibTransId="{41134FF7-2BE6-4065-9F49-03DFF3826ECF}"/>
    <dgm:cxn modelId="{BA53C399-27AF-406A-9389-A359402009A4}" type="presOf" srcId="{F8AC5F2B-E3EF-4B2E-AA3B-C96C04365933}" destId="{710298A3-C4EB-4BA5-AA3C-B884D08C12D3}" srcOrd="0" destOrd="0" presId="urn:microsoft.com/office/officeart/2005/8/layout/vList2"/>
    <dgm:cxn modelId="{E3F5284B-818B-4C84-B4F4-DC413063A0C9}" srcId="{DA6EA7A8-CDD8-414D-88A6-AE096B01E864}" destId="{DCEE9FB8-3D93-42F2-9A40-249921CA14BD}" srcOrd="16" destOrd="0" parTransId="{DBE9009B-21AB-4E5B-A841-B07250CC2C38}" sibTransId="{7E34D19D-0E9B-4DEF-AB95-AB2666886B5C}"/>
    <dgm:cxn modelId="{BD6DE302-4A24-4AE2-BEF7-053F0A05ED87}" srcId="{DA6EA7A8-CDD8-414D-88A6-AE096B01E864}" destId="{10645E8A-A198-48C1-B39A-D645A8DA2FAF}" srcOrd="14" destOrd="0" parTransId="{D6637F4A-E2FE-44FA-9473-6A7A316BE530}" sibTransId="{02E0BCD6-F918-4D6A-9234-D93BDE7101BE}"/>
    <dgm:cxn modelId="{299EDA49-A447-4BE6-9766-F2DCA5FCE3AF}" srcId="{DA6EA7A8-CDD8-414D-88A6-AE096B01E864}" destId="{D41C78C5-065D-48DA-AFB6-1F002733F792}" srcOrd="3" destOrd="0" parTransId="{8E7B8921-EC13-47C0-A012-F27404A9A8A8}" sibTransId="{4B1F9F83-1CC3-4F45-8034-CEC4698F7EB4}"/>
    <dgm:cxn modelId="{CC9C0FFA-B456-45FF-9A15-A168C947F2EC}" srcId="{DA6EA7A8-CDD8-414D-88A6-AE096B01E864}" destId="{44B537EC-3102-46D3-AE37-2DC75E4DAA29}" srcOrd="10" destOrd="0" parTransId="{04EEBD94-45F0-4A09-B544-CE834BBE1655}" sibTransId="{44E0E5C4-F179-430A-89BD-69BA8A327E41}"/>
    <dgm:cxn modelId="{299A46BC-A311-4690-89A5-00024A2D4925}" type="presOf" srcId="{23F9D380-FF6B-40B9-907B-DE37AF40FF3E}" destId="{12B6C56A-27BC-4881-BB81-E5287ED150D1}" srcOrd="0" destOrd="0" presId="urn:microsoft.com/office/officeart/2005/8/layout/vList2"/>
    <dgm:cxn modelId="{65CE84A0-E2DA-4480-B4E6-AFF3F141B6B7}" srcId="{DA6EA7A8-CDD8-414D-88A6-AE096B01E864}" destId="{0BC86188-1FEF-46CD-912D-6E9E2576430C}" srcOrd="8" destOrd="0" parTransId="{1F9817A6-C4D5-4957-8E03-B9E69F1DBCBF}" sibTransId="{387EB383-BCA7-48FB-91C5-544D9C05D075}"/>
    <dgm:cxn modelId="{436C2B6F-0441-405E-B1AD-5464445F2F76}" srcId="{DA6EA7A8-CDD8-414D-88A6-AE096B01E864}" destId="{1839FF12-0114-4660-924C-77CF6F57F170}" srcOrd="4" destOrd="0" parTransId="{95386449-55C2-44BB-B03A-F5E5D40725B4}" sibTransId="{8127C0E2-19A0-4C4C-B682-7D6A78D51E51}"/>
    <dgm:cxn modelId="{730DB088-3CA3-4713-9639-587723E842A7}" type="presOf" srcId="{DCEE9FB8-3D93-42F2-9A40-249921CA14BD}" destId="{E44B5511-8CD4-4E10-BD83-539C3DF87772}" srcOrd="0" destOrd="0" presId="urn:microsoft.com/office/officeart/2005/8/layout/vList2"/>
    <dgm:cxn modelId="{4D23F0E1-6DA7-4EF3-9164-90F0766A613D}" type="presOf" srcId="{DA6EA7A8-CDD8-414D-88A6-AE096B01E864}" destId="{A2A3832A-0015-4B47-8065-5AD4B6D5F41F}" srcOrd="0" destOrd="0" presId="urn:microsoft.com/office/officeart/2005/8/layout/vList2"/>
    <dgm:cxn modelId="{E1CABCA1-89A6-45EC-B0F1-80BC52EA5253}" srcId="{DA6EA7A8-CDD8-414D-88A6-AE096B01E864}" destId="{0947EC09-8538-40F1-BE8F-51A55D80514D}" srcOrd="1" destOrd="0" parTransId="{4949B0D7-50C2-4681-8B57-8DA82561FB6A}" sibTransId="{A6A589DE-EE58-4DEB-A2DB-D1B13B3B71A2}"/>
    <dgm:cxn modelId="{715F2846-5092-4E88-A9B4-0730251D4484}" srcId="{DA6EA7A8-CDD8-414D-88A6-AE096B01E864}" destId="{23F9D380-FF6B-40B9-907B-DE37AF40FF3E}" srcOrd="9" destOrd="0" parTransId="{3094CB34-197B-4E79-836D-A3908050D4A5}" sibTransId="{24B775EB-FB8A-4E49-A231-806EC432C057}"/>
    <dgm:cxn modelId="{DB158975-B19A-42DA-A9B8-CEED74794F6D}" type="presParOf" srcId="{A2A3832A-0015-4B47-8065-5AD4B6D5F41F}" destId="{18D81CD8-EA89-49EA-B339-3B9185B04DD1}" srcOrd="0" destOrd="0" presId="urn:microsoft.com/office/officeart/2005/8/layout/vList2"/>
    <dgm:cxn modelId="{1BB81937-535C-4E87-B2DC-EF1B7085CC92}" type="presParOf" srcId="{A2A3832A-0015-4B47-8065-5AD4B6D5F41F}" destId="{32C4D84E-D7A1-45B4-A9AD-4B70EB0A6E7F}" srcOrd="1" destOrd="0" presId="urn:microsoft.com/office/officeart/2005/8/layout/vList2"/>
    <dgm:cxn modelId="{870B448D-5EB3-458A-B0B5-E82E8E7128C4}" type="presParOf" srcId="{A2A3832A-0015-4B47-8065-5AD4B6D5F41F}" destId="{FA1735C0-CBD7-4D8A-977B-21BEA5F79BC2}" srcOrd="2" destOrd="0" presId="urn:microsoft.com/office/officeart/2005/8/layout/vList2"/>
    <dgm:cxn modelId="{60B9A8AC-093E-4A81-B867-A03ABE416318}" type="presParOf" srcId="{A2A3832A-0015-4B47-8065-5AD4B6D5F41F}" destId="{CCC21BBD-3586-4EC6-87AF-40AAC943E623}" srcOrd="3" destOrd="0" presId="urn:microsoft.com/office/officeart/2005/8/layout/vList2"/>
    <dgm:cxn modelId="{0319BD40-DDF2-4FA8-AC5A-4E24731C3AFA}" type="presParOf" srcId="{A2A3832A-0015-4B47-8065-5AD4B6D5F41F}" destId="{052035FD-A907-4022-8033-406A2EE5A824}" srcOrd="4" destOrd="0" presId="urn:microsoft.com/office/officeart/2005/8/layout/vList2"/>
    <dgm:cxn modelId="{73590A8E-E9D6-4F3D-80B3-30895EEA7213}" type="presParOf" srcId="{A2A3832A-0015-4B47-8065-5AD4B6D5F41F}" destId="{CB24BE8F-0FEE-4F59-AB86-7DFD6C59ABA9}" srcOrd="5" destOrd="0" presId="urn:microsoft.com/office/officeart/2005/8/layout/vList2"/>
    <dgm:cxn modelId="{45B7C890-D8E8-47EC-9EAD-92DB56C76929}" type="presParOf" srcId="{A2A3832A-0015-4B47-8065-5AD4B6D5F41F}" destId="{E653A246-2718-4269-B2A7-95565D9B048F}" srcOrd="6" destOrd="0" presId="urn:microsoft.com/office/officeart/2005/8/layout/vList2"/>
    <dgm:cxn modelId="{7D3E96B3-E448-4726-817F-F35A50587A95}" type="presParOf" srcId="{A2A3832A-0015-4B47-8065-5AD4B6D5F41F}" destId="{34083BA0-614D-4FCA-AAED-E76C5DBE16D2}" srcOrd="7" destOrd="0" presId="urn:microsoft.com/office/officeart/2005/8/layout/vList2"/>
    <dgm:cxn modelId="{40838D71-5760-4C96-A17C-37B3EA936A73}" type="presParOf" srcId="{A2A3832A-0015-4B47-8065-5AD4B6D5F41F}" destId="{AC61BBAB-17F9-4938-9017-113DFE778085}" srcOrd="8" destOrd="0" presId="urn:microsoft.com/office/officeart/2005/8/layout/vList2"/>
    <dgm:cxn modelId="{B6276774-E366-46BC-9AA3-C99C8025DCB1}" type="presParOf" srcId="{A2A3832A-0015-4B47-8065-5AD4B6D5F41F}" destId="{994788A2-FECE-4541-B3BC-44489D381CCA}" srcOrd="9" destOrd="0" presId="urn:microsoft.com/office/officeart/2005/8/layout/vList2"/>
    <dgm:cxn modelId="{ACCAC4F9-93AD-4A17-9102-0D53BB53071B}" type="presParOf" srcId="{A2A3832A-0015-4B47-8065-5AD4B6D5F41F}" destId="{C9147260-DB7E-44F9-92D4-1592E8E638E6}" srcOrd="10" destOrd="0" presId="urn:microsoft.com/office/officeart/2005/8/layout/vList2"/>
    <dgm:cxn modelId="{C02B6347-3B3D-4139-9416-E40E346956C0}" type="presParOf" srcId="{A2A3832A-0015-4B47-8065-5AD4B6D5F41F}" destId="{227A293E-78C0-4810-B351-B05C786CD4F3}" srcOrd="11" destOrd="0" presId="urn:microsoft.com/office/officeart/2005/8/layout/vList2"/>
    <dgm:cxn modelId="{7027DA0E-FAE5-48F3-BB98-753E2F762E96}" type="presParOf" srcId="{A2A3832A-0015-4B47-8065-5AD4B6D5F41F}" destId="{5D09C5A0-63E3-4C15-B95B-73CFE4C0F23A}" srcOrd="12" destOrd="0" presId="urn:microsoft.com/office/officeart/2005/8/layout/vList2"/>
    <dgm:cxn modelId="{77B53769-5880-451B-BB32-5FE9248D9B62}" type="presParOf" srcId="{A2A3832A-0015-4B47-8065-5AD4B6D5F41F}" destId="{A0A99B84-DEA7-4E4C-8F92-FF240DAE017E}" srcOrd="13" destOrd="0" presId="urn:microsoft.com/office/officeart/2005/8/layout/vList2"/>
    <dgm:cxn modelId="{435BFF76-1688-4A53-BFE1-3152296D29D9}" type="presParOf" srcId="{A2A3832A-0015-4B47-8065-5AD4B6D5F41F}" destId="{6CF70BB4-B900-4D6D-AF36-E3141FBB0ED1}" srcOrd="14" destOrd="0" presId="urn:microsoft.com/office/officeart/2005/8/layout/vList2"/>
    <dgm:cxn modelId="{1A76CF2B-ADF8-4873-BF70-325873193FEF}" type="presParOf" srcId="{A2A3832A-0015-4B47-8065-5AD4B6D5F41F}" destId="{7147DA99-FE6F-4F57-B8D2-7169ACDF361B}" srcOrd="15" destOrd="0" presId="urn:microsoft.com/office/officeart/2005/8/layout/vList2"/>
    <dgm:cxn modelId="{8893EB7E-E9AF-487D-8932-558F32232917}" type="presParOf" srcId="{A2A3832A-0015-4B47-8065-5AD4B6D5F41F}" destId="{4B86352D-568F-4026-88EE-B844897ECE44}" srcOrd="16" destOrd="0" presId="urn:microsoft.com/office/officeart/2005/8/layout/vList2"/>
    <dgm:cxn modelId="{4BE7413C-3199-4039-AE5C-21D3B120C807}" type="presParOf" srcId="{A2A3832A-0015-4B47-8065-5AD4B6D5F41F}" destId="{22282378-0DC2-4FD5-BCD3-15A85DEF6E1E}" srcOrd="17" destOrd="0" presId="urn:microsoft.com/office/officeart/2005/8/layout/vList2"/>
    <dgm:cxn modelId="{D55FC49F-F6CA-4DCB-A902-9452C0D82914}" type="presParOf" srcId="{A2A3832A-0015-4B47-8065-5AD4B6D5F41F}" destId="{12B6C56A-27BC-4881-BB81-E5287ED150D1}" srcOrd="18" destOrd="0" presId="urn:microsoft.com/office/officeart/2005/8/layout/vList2"/>
    <dgm:cxn modelId="{86FEDDAE-A6E1-4531-A6DB-19212E99F29D}" type="presParOf" srcId="{A2A3832A-0015-4B47-8065-5AD4B6D5F41F}" destId="{C5EB36E0-7A3B-40E5-86B9-BD6D2618DFFE}" srcOrd="19" destOrd="0" presId="urn:microsoft.com/office/officeart/2005/8/layout/vList2"/>
    <dgm:cxn modelId="{626F8F5C-793D-445B-B966-135569A5EA22}" type="presParOf" srcId="{A2A3832A-0015-4B47-8065-5AD4B6D5F41F}" destId="{7581AB47-67A0-4051-92C1-B6CA0BB1C12B}" srcOrd="20" destOrd="0" presId="urn:microsoft.com/office/officeart/2005/8/layout/vList2"/>
    <dgm:cxn modelId="{AF66A6F9-5132-481F-852F-B8884B2D4DAA}" type="presParOf" srcId="{A2A3832A-0015-4B47-8065-5AD4B6D5F41F}" destId="{34DD9D49-4190-4E9B-BBE9-9754ACCACA58}" srcOrd="21" destOrd="0" presId="urn:microsoft.com/office/officeart/2005/8/layout/vList2"/>
    <dgm:cxn modelId="{D20C6DD2-C7C3-469C-A83F-9DE5285893BC}" type="presParOf" srcId="{A2A3832A-0015-4B47-8065-5AD4B6D5F41F}" destId="{710298A3-C4EB-4BA5-AA3C-B884D08C12D3}" srcOrd="22" destOrd="0" presId="urn:microsoft.com/office/officeart/2005/8/layout/vList2"/>
    <dgm:cxn modelId="{57C0E559-4415-40FC-AEE4-DFB986D80D12}" type="presParOf" srcId="{A2A3832A-0015-4B47-8065-5AD4B6D5F41F}" destId="{BFF2A45D-C964-45CF-BE94-A0286608FA34}" srcOrd="23" destOrd="0" presId="urn:microsoft.com/office/officeart/2005/8/layout/vList2"/>
    <dgm:cxn modelId="{B5BDFCE1-9A7B-4EFE-A6A0-93633CF179E5}" type="presParOf" srcId="{A2A3832A-0015-4B47-8065-5AD4B6D5F41F}" destId="{E90EFB6C-5578-4E39-AC99-A893746FF106}" srcOrd="24" destOrd="0" presId="urn:microsoft.com/office/officeart/2005/8/layout/vList2"/>
    <dgm:cxn modelId="{7DE9F82A-D3B2-4CAB-83BA-E141BFEAE7A7}" type="presParOf" srcId="{A2A3832A-0015-4B47-8065-5AD4B6D5F41F}" destId="{33F096F6-8975-4BD9-A2F6-3D6689A6059D}" srcOrd="25" destOrd="0" presId="urn:microsoft.com/office/officeart/2005/8/layout/vList2"/>
    <dgm:cxn modelId="{D3880578-1B5A-45CE-A083-E2DF2D9C6856}" type="presParOf" srcId="{A2A3832A-0015-4B47-8065-5AD4B6D5F41F}" destId="{129866F1-E61F-4119-BACF-E6C30F346AFB}" srcOrd="26" destOrd="0" presId="urn:microsoft.com/office/officeart/2005/8/layout/vList2"/>
    <dgm:cxn modelId="{A129DFF8-05C8-40C3-A4F6-56CEF920C7F7}" type="presParOf" srcId="{A2A3832A-0015-4B47-8065-5AD4B6D5F41F}" destId="{E8A66D5B-B2AB-46BB-BE76-7FA63B45DA4A}" srcOrd="27" destOrd="0" presId="urn:microsoft.com/office/officeart/2005/8/layout/vList2"/>
    <dgm:cxn modelId="{F428867D-50FC-46AD-BFF2-2EC6E7B8E816}" type="presParOf" srcId="{A2A3832A-0015-4B47-8065-5AD4B6D5F41F}" destId="{7288C682-7568-47D3-B72A-DF71CA033454}" srcOrd="28" destOrd="0" presId="urn:microsoft.com/office/officeart/2005/8/layout/vList2"/>
    <dgm:cxn modelId="{B0290AE3-7AAD-4A0A-A5AB-6BB9D3EA76CB}" type="presParOf" srcId="{A2A3832A-0015-4B47-8065-5AD4B6D5F41F}" destId="{C0C0D66D-43FE-4EA5-874F-53756D9BC4E9}" srcOrd="29" destOrd="0" presId="urn:microsoft.com/office/officeart/2005/8/layout/vList2"/>
    <dgm:cxn modelId="{EFAD00F6-1E57-40C8-9932-0F57D02CD804}" type="presParOf" srcId="{A2A3832A-0015-4B47-8065-5AD4B6D5F41F}" destId="{13CBBD66-293E-4C0A-9D0F-5C0CCE75802F}" srcOrd="30" destOrd="0" presId="urn:microsoft.com/office/officeart/2005/8/layout/vList2"/>
    <dgm:cxn modelId="{EE27FFFF-8312-4252-8C57-69066C360F45}" type="presParOf" srcId="{A2A3832A-0015-4B47-8065-5AD4B6D5F41F}" destId="{5CC8AA48-352A-4A4C-8DAB-5E127856DC81}" srcOrd="31" destOrd="0" presId="urn:microsoft.com/office/officeart/2005/8/layout/vList2"/>
    <dgm:cxn modelId="{AA185CC2-774A-417C-85A3-1D42B48AB632}" type="presParOf" srcId="{A2A3832A-0015-4B47-8065-5AD4B6D5F41F}" destId="{E44B5511-8CD4-4E10-BD83-539C3DF87772}" srcOrd="32" destOrd="0" presId="urn:microsoft.com/office/officeart/2005/8/layout/vList2"/>
    <dgm:cxn modelId="{CB5B85B8-A6FC-453E-9FA8-D896D84833E5}" type="presParOf" srcId="{A2A3832A-0015-4B47-8065-5AD4B6D5F41F}" destId="{55D4940B-7222-4024-A60D-B5063F1E8040}" srcOrd="33" destOrd="0" presId="urn:microsoft.com/office/officeart/2005/8/layout/vList2"/>
    <dgm:cxn modelId="{D5A88F3E-3D79-4369-9F48-178A8C0FF58A}" type="presParOf" srcId="{A2A3832A-0015-4B47-8065-5AD4B6D5F41F}" destId="{8B011926-B080-4E4F-BDFC-043AEB79192A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D0DACEB6-D6B4-436F-A89F-192153D90C3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F959C8-25B4-41CD-87B3-59922129C382}">
      <dgm:prSet custT="1"/>
      <dgm:spPr>
        <a:solidFill>
          <a:srgbClr val="FF0000"/>
        </a:solidFill>
        <a:ln>
          <a:noFill/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FF0000"/>
              </a:solidFill>
              <a:effectLst/>
            </a:rPr>
            <a:t>НАПОМИНАЕМ!</a:t>
          </a:r>
          <a:endParaRPr lang="ru-RU" sz="1400" dirty="0">
            <a:solidFill>
              <a:srgbClr val="FF0000"/>
            </a:solidFill>
            <a:effectLst/>
          </a:endParaRPr>
        </a:p>
      </dgm:t>
    </dgm:pt>
    <dgm:pt modelId="{9FB249A9-B504-4604-9991-03BC563BC324}" type="parTrans" cxnId="{3D63B5A7-B934-4583-B9DC-F2E0AE1247D9}">
      <dgm:prSet/>
      <dgm:spPr/>
      <dgm:t>
        <a:bodyPr/>
        <a:lstStyle/>
        <a:p>
          <a:endParaRPr lang="ru-RU" sz="1400"/>
        </a:p>
      </dgm:t>
    </dgm:pt>
    <dgm:pt modelId="{4A47C20F-B118-40BA-BE88-2EBEB8848990}" type="sibTrans" cxnId="{3D63B5A7-B934-4583-B9DC-F2E0AE1247D9}">
      <dgm:prSet/>
      <dgm:spPr/>
      <dgm:t>
        <a:bodyPr/>
        <a:lstStyle/>
        <a:p>
          <a:endParaRPr lang="ru-RU" sz="1400"/>
        </a:p>
      </dgm:t>
    </dgm:pt>
    <dgm:pt modelId="{80750BD1-AADE-4273-806D-7700FA59B35F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rtl="0">
            <a:lnSpc>
              <a:spcPct val="130000"/>
            </a:lnSpc>
          </a:pPr>
          <a:r>
            <a:rPr lang="ru-RU" sz="1400" b="1" u="sng" dirty="0" smtClean="0">
              <a:solidFill>
                <a:srgbClr val="FF0000"/>
              </a:solidFill>
            </a:rPr>
            <a:t>НЕПРЕДОСТАВЛЕНИЕ, НЕСВОЕВРЕМЕННОЕ ПРЕДОСТАВЛЕНИЕ И ПРЕДОСТАВЛЕНИЕ НЕДОСТОВЕРНЫХ СТАТИСТИЧЕСКИХ ДАННЫХ </a:t>
          </a:r>
          <a:r>
            <a:rPr lang="ru-RU" sz="1400" dirty="0" smtClean="0"/>
            <a:t>ВЛЕЧЕТ НАЛОЖЕНИЕ АДМИНИСТРАТИВНОГО ШТРАФА (СТАТЬЯ 13.19 КОДЕКСА РОССИЙСКОЙ ФЕДЕРАЦИИ ОБ АДМИНИСТРАТИВНЫХ ПРАВОНАРУШЕНИЯХ).</a:t>
          </a:r>
          <a:endParaRPr lang="ru-RU" sz="1400" dirty="0"/>
        </a:p>
      </dgm:t>
    </dgm:pt>
    <dgm:pt modelId="{917A3F0A-454C-4D43-86DF-79B50973F33A}" type="parTrans" cxnId="{9219C71E-06EF-40F8-AD91-F269DE9C7CCD}">
      <dgm:prSet/>
      <dgm:spPr/>
      <dgm:t>
        <a:bodyPr/>
        <a:lstStyle/>
        <a:p>
          <a:endParaRPr lang="ru-RU" sz="1400"/>
        </a:p>
      </dgm:t>
    </dgm:pt>
    <dgm:pt modelId="{FDAAE2D3-B467-4221-9739-0D42E2F8D7B5}" type="sibTrans" cxnId="{9219C71E-06EF-40F8-AD91-F269DE9C7CCD}">
      <dgm:prSet/>
      <dgm:spPr/>
      <dgm:t>
        <a:bodyPr/>
        <a:lstStyle/>
        <a:p>
          <a:endParaRPr lang="ru-RU" sz="1400"/>
        </a:p>
      </dgm:t>
    </dgm:pt>
    <dgm:pt modelId="{8C4D3E35-03F2-4847-BA59-ACDFB2252693}" type="pres">
      <dgm:prSet presAssocID="{D0DACEB6-D6B4-436F-A89F-192153D90C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10692D-99B4-4951-8622-C31AC2361A42}" type="pres">
      <dgm:prSet presAssocID="{8BF959C8-25B4-41CD-87B3-59922129C382}" presName="composite" presStyleCnt="0"/>
      <dgm:spPr/>
    </dgm:pt>
    <dgm:pt modelId="{376209D8-CD99-4D27-AAC5-7958F944BEB4}" type="pres">
      <dgm:prSet presAssocID="{8BF959C8-25B4-41CD-87B3-59922129C38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EAE8E-4A09-4826-9D0F-D16CC6B8A1C7}" type="pres">
      <dgm:prSet presAssocID="{8BF959C8-25B4-41CD-87B3-59922129C382}" presName="descendantText" presStyleLbl="alignAcc1" presStyleIdx="0" presStyleCnt="1" custScaleY="10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9C71E-06EF-40F8-AD91-F269DE9C7CCD}" srcId="{8BF959C8-25B4-41CD-87B3-59922129C382}" destId="{80750BD1-AADE-4273-806D-7700FA59B35F}" srcOrd="0" destOrd="0" parTransId="{917A3F0A-454C-4D43-86DF-79B50973F33A}" sibTransId="{FDAAE2D3-B467-4221-9739-0D42E2F8D7B5}"/>
    <dgm:cxn modelId="{3D63B5A7-B934-4583-B9DC-F2E0AE1247D9}" srcId="{D0DACEB6-D6B4-436F-A89F-192153D90C36}" destId="{8BF959C8-25B4-41CD-87B3-59922129C382}" srcOrd="0" destOrd="0" parTransId="{9FB249A9-B504-4604-9991-03BC563BC324}" sibTransId="{4A47C20F-B118-40BA-BE88-2EBEB8848990}"/>
    <dgm:cxn modelId="{0676663C-2244-4F46-9E01-C1C4BBA44BF3}" type="presOf" srcId="{80750BD1-AADE-4273-806D-7700FA59B35F}" destId="{E3CEAE8E-4A09-4826-9D0F-D16CC6B8A1C7}" srcOrd="0" destOrd="0" presId="urn:microsoft.com/office/officeart/2005/8/layout/chevron2"/>
    <dgm:cxn modelId="{6173B67E-1FF4-4882-8463-222F46EA6E37}" type="presOf" srcId="{D0DACEB6-D6B4-436F-A89F-192153D90C36}" destId="{8C4D3E35-03F2-4847-BA59-ACDFB2252693}" srcOrd="0" destOrd="0" presId="urn:microsoft.com/office/officeart/2005/8/layout/chevron2"/>
    <dgm:cxn modelId="{863EAEBA-1608-4157-BF92-5D639F4F815A}" type="presOf" srcId="{8BF959C8-25B4-41CD-87B3-59922129C382}" destId="{376209D8-CD99-4D27-AAC5-7958F944BEB4}" srcOrd="0" destOrd="0" presId="urn:microsoft.com/office/officeart/2005/8/layout/chevron2"/>
    <dgm:cxn modelId="{4CCEDAE2-94D3-4B86-AF6F-0CAFCFFEE3CF}" type="presParOf" srcId="{8C4D3E35-03F2-4847-BA59-ACDFB2252693}" destId="{F410692D-99B4-4951-8622-C31AC2361A42}" srcOrd="0" destOrd="0" presId="urn:microsoft.com/office/officeart/2005/8/layout/chevron2"/>
    <dgm:cxn modelId="{CE89056E-8135-4A1B-B265-050DBBD8FDA0}" type="presParOf" srcId="{F410692D-99B4-4951-8622-C31AC2361A42}" destId="{376209D8-CD99-4D27-AAC5-7958F944BEB4}" srcOrd="0" destOrd="0" presId="urn:microsoft.com/office/officeart/2005/8/layout/chevron2"/>
    <dgm:cxn modelId="{62EA67DA-FA72-4F31-86A8-7625E893A1E1}" type="presParOf" srcId="{F410692D-99B4-4951-8622-C31AC2361A42}" destId="{E3CEAE8E-4A09-4826-9D0F-D16CC6B8A1C7}" srcOrd="1" destOrd="0" presId="urn:microsoft.com/office/officeart/2005/8/layout/chevron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B84B71-A28E-43F3-97EB-47543576E1AD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34F7E01-3243-4C44-A876-EEEE0D778CFE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dirty="0" smtClean="0"/>
            <a:t>Прочие виды бытовых услуг</a:t>
          </a:r>
          <a:endParaRPr lang="ru-RU" sz="800" b="0" baseline="0" dirty="0"/>
        </a:p>
      </dgm:t>
    </dgm:pt>
    <dgm:pt modelId="{D95A2CC3-3109-41A0-897C-69DA9B8264B8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smtClean="0"/>
            <a:t>Ритуальные услуги</a:t>
          </a:r>
          <a:endParaRPr lang="ru-RU" sz="800" b="0" baseline="0" dirty="0"/>
        </a:p>
      </dgm:t>
    </dgm:pt>
    <dgm:pt modelId="{027AFE0F-FF66-4A32-905B-3B6C178E90FE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dirty="0" smtClean="0"/>
            <a:t>Услуги по аренде, лизингу и прокату</a:t>
          </a:r>
          <a:endParaRPr lang="ru-RU" sz="800" b="0" baseline="0" dirty="0"/>
        </a:p>
      </dgm:t>
    </dgm:pt>
    <dgm:pt modelId="{D70F2FE9-3F3F-4B41-BBB9-23F3B6741359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smtClean="0"/>
            <a:t>Парикмахерские и косметические услуги</a:t>
          </a:r>
          <a:endParaRPr lang="ru-RU" sz="800" b="0" baseline="0" dirty="0"/>
        </a:p>
      </dgm:t>
    </dgm:pt>
    <dgm:pt modelId="{BBF5A261-CC4F-4F6C-8BFA-0C9F72C657B2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smtClean="0"/>
            <a:t>Услуги саун, бань и душевых</a:t>
          </a:r>
          <a:endParaRPr lang="ru-RU" sz="800" b="0" baseline="0" dirty="0"/>
        </a:p>
      </dgm:t>
    </dgm:pt>
    <dgm:pt modelId="{3FC0FF3C-653A-4EE6-B670-009DCC9F2AE0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smtClean="0"/>
            <a:t>Услуги фотоателье</a:t>
          </a:r>
          <a:endParaRPr lang="ru-RU" sz="800" b="0" baseline="0" dirty="0"/>
        </a:p>
      </dgm:t>
    </dgm:pt>
    <dgm:pt modelId="{93116FE0-E717-4622-8B4C-7DEF7EEC19D2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smtClean="0"/>
            <a:t>Ремонт и строительство жилья и других построек</a:t>
          </a:r>
          <a:endParaRPr lang="ru-RU" sz="800" b="0" baseline="0" dirty="0"/>
        </a:p>
      </dgm:t>
    </dgm:pt>
    <dgm:pt modelId="{7AB9FA9C-A3B6-4DD4-BCF0-1F350E7C4CD1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smtClean="0"/>
            <a:t>Химическая чистка и крашение, услуги прачечных</a:t>
          </a:r>
          <a:endParaRPr lang="ru-RU" sz="800" b="0" baseline="0" dirty="0"/>
        </a:p>
      </dgm:t>
    </dgm:pt>
    <dgm:pt modelId="{39F7464F-5C74-4464-91E0-9452FDCC3C2D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dirty="0" smtClean="0"/>
            <a:t>Изготовление и ремонт мебели</a:t>
          </a:r>
          <a:endParaRPr lang="ru-RU" sz="800" b="0" baseline="0" dirty="0"/>
        </a:p>
      </dgm:t>
    </dgm:pt>
    <dgm:pt modelId="{A6C97EDB-7D37-43F7-99FF-2CC7EE7D9E11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smtClean="0"/>
            <a:t>Техническое обслуживание и ремонт транспортных средств, машин и оборудования</a:t>
          </a:r>
          <a:endParaRPr lang="ru-RU" sz="800" b="0" baseline="0" dirty="0"/>
        </a:p>
      </dgm:t>
    </dgm:pt>
    <dgm:pt modelId="{F1441C25-378B-4FE8-A301-1D7DBAAAF439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dirty="0" smtClean="0"/>
            <a:t>Ремонт и техническое обслуживание бытовой и радиоэлектронной аппаратуры, бытовых машин и приборов, ремонт и изготовление металлоизделий</a:t>
          </a:r>
          <a:endParaRPr lang="ru-RU" sz="800" b="0" baseline="0" dirty="0"/>
        </a:p>
      </dgm:t>
    </dgm:pt>
    <dgm:pt modelId="{6E31E0BD-B7C5-42ED-9038-AF86F30D8C0A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dirty="0" smtClean="0"/>
            <a:t>Ремонт и пошив швейных, меховых и кожаных изделий, головных уборов и изделий текстильной галантереи, ремонт, пошив и вязание трикотажных изделий</a:t>
          </a:r>
          <a:endParaRPr lang="ru-RU" sz="800" b="0" baseline="0" dirty="0"/>
        </a:p>
      </dgm:t>
    </dgm:pt>
    <dgm:pt modelId="{EEF99A86-1DEA-4EC9-AA54-2E19F845B9E4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>
            <a:spcAft>
              <a:spcPts val="1200"/>
            </a:spcAft>
          </a:pPr>
          <a:r>
            <a:rPr lang="ru-RU" sz="800" b="0" baseline="0" dirty="0" smtClean="0"/>
            <a:t>Ремонт, окраска и пошив обуви</a:t>
          </a:r>
          <a:endParaRPr lang="ru-RU" sz="800" b="0" baseline="0" dirty="0"/>
        </a:p>
      </dgm:t>
    </dgm:pt>
    <dgm:pt modelId="{12D064D0-C559-4B68-877B-651A9142AC29}" type="sibTrans" cxnId="{7DEED243-845D-4C50-904D-E308EFEABE2C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23F2518F-1B07-4BAC-86D4-DB2448B81AF2}" type="parTrans" cxnId="{7DEED243-845D-4C50-904D-E308EFEABE2C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7C8509CF-C77E-49B8-9008-F68D4D3BC205}" type="sibTrans" cxnId="{ECEA8F4C-71B2-424F-B4E6-553219A5A6A6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10C5F2C9-88C8-44E7-9ABC-2485A9CBC5E9}" type="parTrans" cxnId="{ECEA8F4C-71B2-424F-B4E6-553219A5A6A6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7985503D-D4C7-4C6D-8C84-692F8C220094}" type="sibTrans" cxnId="{C7BFA546-37E7-4EFC-B913-F092936BDFED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D44BF7CF-779C-4CA8-A928-5A9D72F719F5}" type="parTrans" cxnId="{C7BFA546-37E7-4EFC-B913-F092936BDFED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AD861EF6-359F-4627-ABFE-7201EE1CE27C}" type="sibTrans" cxnId="{013DB515-1350-4B98-8614-ADC1D33F275D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82D736C5-979F-4136-A1BF-E339FEF3B921}" type="parTrans" cxnId="{013DB515-1350-4B98-8614-ADC1D33F275D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91BC393A-E375-4E00-9666-AE6C5AD1A9C5}" type="sibTrans" cxnId="{43D12D31-0267-4153-A23C-B3931DBBE557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0C29D794-46EC-4D52-B2A7-637406081819}" type="parTrans" cxnId="{43D12D31-0267-4153-A23C-B3931DBBE557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3A86DB97-A52F-44E6-9EE0-9165E98D497C}" type="sibTrans" cxnId="{E9B096AE-F780-4979-B3CF-14BB0E18FD30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68107F56-652B-42F6-B1B0-37A9E22E095F}" type="parTrans" cxnId="{E9B096AE-F780-4979-B3CF-14BB0E18FD30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72E25613-4EB2-4E0B-994F-C11DDFDC5EB3}" type="sibTrans" cxnId="{922A3C6F-10C0-4956-9F31-4D8C593543E7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E8838152-CE37-4AA2-B2DB-BD42B0FBDAFE}" type="parTrans" cxnId="{922A3C6F-10C0-4956-9F31-4D8C593543E7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66F945DB-A4C4-4EA7-957A-44F5F2E91CB6}" type="sibTrans" cxnId="{B681E034-246E-42F2-A294-1D5A571D28FA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2CF15E73-2BFC-4CE0-B52F-2005A70227C1}" type="parTrans" cxnId="{B681E034-246E-42F2-A294-1D5A571D28FA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02527646-BE55-4CAE-9BBE-44488C766E4C}" type="sibTrans" cxnId="{5379F5E3-ECCA-420A-986A-C3E003825B66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83641DA6-EE17-4A26-9EE4-B9E75DC0320A}" type="parTrans" cxnId="{5379F5E3-ECCA-420A-986A-C3E003825B66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2D04F60C-4CAA-40EB-AF66-2D688E7B4122}" type="sibTrans" cxnId="{45F35DA3-9C5A-4DA2-A3F8-25DE6FDEBC2D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F4DEB65F-52D7-4269-A210-454935F147AB}" type="parTrans" cxnId="{45F35DA3-9C5A-4DA2-A3F8-25DE6FDEBC2D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09DECD2D-7763-4E6D-B2F3-77F6B17FE511}" type="sibTrans" cxnId="{49BA8A25-F5E5-4AE3-BE85-3E7061C13CEB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49C8E4AE-70E8-43A0-8669-A1A4C07C77C1}" type="parTrans" cxnId="{49BA8A25-F5E5-4AE3-BE85-3E7061C13CEB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CEC3723A-862D-43B4-9308-EEA508A33E05}" type="sibTrans" cxnId="{0FEC7652-0292-4E59-9899-64CFE047B794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5B629507-2D87-47CB-9BD9-82BE9D412A97}" type="parTrans" cxnId="{0FEC7652-0292-4E59-9899-64CFE047B794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378789BC-CAB8-414F-81A4-234B98DC3BB4}" type="sibTrans" cxnId="{9CBB5930-B650-4275-BF22-71747926B853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16C67BC8-F3DC-41F7-8F19-1B8B9334A978}" type="parTrans" cxnId="{9CBB5930-B650-4275-BF22-71747926B853}">
      <dgm:prSet/>
      <dgm:spPr/>
      <dgm:t>
        <a:bodyPr/>
        <a:lstStyle/>
        <a:p>
          <a:endParaRPr lang="ru-RU" sz="800" b="0">
            <a:solidFill>
              <a:srgbClr val="00619E"/>
            </a:solidFill>
          </a:endParaRPr>
        </a:p>
      </dgm:t>
    </dgm:pt>
    <dgm:pt modelId="{010BB06F-C921-4678-80E0-3A80CB7EE09A}" type="pres">
      <dgm:prSet presAssocID="{21B84B71-A28E-43F3-97EB-47543576E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34BED3-656C-4D55-9E4E-DCEFECD70DAE}" type="pres">
      <dgm:prSet presAssocID="{EEF99A86-1DEA-4EC9-AA54-2E19F845B9E4}" presName="parentText" presStyleLbl="node1" presStyleIdx="0" presStyleCnt="13" custScaleX="97360" custLinFactNeighborY="11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8C1AA-C89C-4ACF-A8CF-52F5257D80CE}" type="pres">
      <dgm:prSet presAssocID="{378789BC-CAB8-414F-81A4-234B98DC3BB4}" presName="spacer" presStyleCnt="0"/>
      <dgm:spPr/>
      <dgm:t>
        <a:bodyPr/>
        <a:lstStyle/>
        <a:p>
          <a:endParaRPr lang="ru-RU"/>
        </a:p>
      </dgm:t>
    </dgm:pt>
    <dgm:pt modelId="{29C2E36F-1521-4054-99C3-F2D84B88314A}" type="pres">
      <dgm:prSet presAssocID="{6E31E0BD-B7C5-42ED-9038-AF86F30D8C0A}" presName="parentText" presStyleLbl="node1" presStyleIdx="1" presStyleCnt="13" custScaleX="97690" custLinFactNeighborY="-4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06697-6B77-4EA7-AD18-2B786F1023D2}" type="pres">
      <dgm:prSet presAssocID="{CEC3723A-862D-43B4-9308-EEA508A33E05}" presName="spacer" presStyleCnt="0"/>
      <dgm:spPr/>
      <dgm:t>
        <a:bodyPr/>
        <a:lstStyle/>
        <a:p>
          <a:endParaRPr lang="ru-RU"/>
        </a:p>
      </dgm:t>
    </dgm:pt>
    <dgm:pt modelId="{AA4DFB26-2E5B-4D37-AAC0-552E15C3248F}" type="pres">
      <dgm:prSet presAssocID="{F1441C25-378B-4FE8-A301-1D7DBAAAF439}" presName="parentText" presStyleLbl="node1" presStyleIdx="2" presStyleCnt="13" custScaleX="97360" custLinFactNeighborY="-37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4D21B-FE4B-42BB-A792-157EDCED62D7}" type="pres">
      <dgm:prSet presAssocID="{09DECD2D-7763-4E6D-B2F3-77F6B17FE511}" presName="spacer" presStyleCnt="0"/>
      <dgm:spPr/>
      <dgm:t>
        <a:bodyPr/>
        <a:lstStyle/>
        <a:p>
          <a:endParaRPr lang="ru-RU"/>
        </a:p>
      </dgm:t>
    </dgm:pt>
    <dgm:pt modelId="{A902087D-E394-4DD9-9EDE-F2603426186C}" type="pres">
      <dgm:prSet presAssocID="{A6C97EDB-7D37-43F7-99FF-2CC7EE7D9E11}" presName="parentText" presStyleLbl="node1" presStyleIdx="3" presStyleCnt="13" custScaleX="97360" custLinFactNeighborY="-32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77C6A-D09E-4E3F-8489-9CF27C7F7DFC}" type="pres">
      <dgm:prSet presAssocID="{2D04F60C-4CAA-40EB-AF66-2D688E7B4122}" presName="spacer" presStyleCnt="0"/>
      <dgm:spPr/>
      <dgm:t>
        <a:bodyPr/>
        <a:lstStyle/>
        <a:p>
          <a:endParaRPr lang="ru-RU"/>
        </a:p>
      </dgm:t>
    </dgm:pt>
    <dgm:pt modelId="{C72FC585-CBEF-4AC8-815E-4A49F736F967}" type="pres">
      <dgm:prSet presAssocID="{39F7464F-5C74-4464-91E0-9452FDCC3C2D}" presName="parentText" presStyleLbl="node1" presStyleIdx="4" presStyleCnt="13" custScaleX="97360" custLinFactNeighborY="-23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17EF0-5386-4D9C-9358-33DEF8A2A7A7}" type="pres">
      <dgm:prSet presAssocID="{02527646-BE55-4CAE-9BBE-44488C766E4C}" presName="spacer" presStyleCnt="0"/>
      <dgm:spPr/>
      <dgm:t>
        <a:bodyPr/>
        <a:lstStyle/>
        <a:p>
          <a:endParaRPr lang="ru-RU"/>
        </a:p>
      </dgm:t>
    </dgm:pt>
    <dgm:pt modelId="{2B6BE9CA-D971-44FF-880D-46BA5D0609BB}" type="pres">
      <dgm:prSet presAssocID="{7AB9FA9C-A3B6-4DD4-BCF0-1F350E7C4CD1}" presName="parentText" presStyleLbl="node1" presStyleIdx="5" presStyleCnt="13" custScaleX="97360" custLinFactNeighborY="-37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C36D1-F171-4CB8-8B6C-84035EDE06F8}" type="pres">
      <dgm:prSet presAssocID="{66F945DB-A4C4-4EA7-957A-44F5F2E91CB6}" presName="spacer" presStyleCnt="0"/>
      <dgm:spPr/>
      <dgm:t>
        <a:bodyPr/>
        <a:lstStyle/>
        <a:p>
          <a:endParaRPr lang="ru-RU"/>
        </a:p>
      </dgm:t>
    </dgm:pt>
    <dgm:pt modelId="{6109B57C-E547-4A01-8563-51736BE8BD1C}" type="pres">
      <dgm:prSet presAssocID="{93116FE0-E717-4622-8B4C-7DEF7EEC19D2}" presName="parentText" presStyleLbl="node1" presStyleIdx="6" presStyleCnt="13" custScaleX="97360" custLinFactNeighborY="-15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9325A-AB46-41F8-94DD-42B3AAF609ED}" type="pres">
      <dgm:prSet presAssocID="{72E25613-4EB2-4E0B-994F-C11DDFDC5EB3}" presName="spacer" presStyleCnt="0"/>
      <dgm:spPr/>
      <dgm:t>
        <a:bodyPr/>
        <a:lstStyle/>
        <a:p>
          <a:endParaRPr lang="ru-RU"/>
        </a:p>
      </dgm:t>
    </dgm:pt>
    <dgm:pt modelId="{6454018B-2433-45FF-BF8B-050D9BB7BF2B}" type="pres">
      <dgm:prSet presAssocID="{3FC0FF3C-653A-4EE6-B670-009DCC9F2AE0}" presName="parentText" presStyleLbl="node1" presStyleIdx="7" presStyleCnt="13" custScaleX="97360" custLinFactNeighborY="8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13B6B-918E-4E81-B21F-0365D42230E1}" type="pres">
      <dgm:prSet presAssocID="{3A86DB97-A52F-44E6-9EE0-9165E98D497C}" presName="spacer" presStyleCnt="0"/>
      <dgm:spPr/>
      <dgm:t>
        <a:bodyPr/>
        <a:lstStyle/>
        <a:p>
          <a:endParaRPr lang="ru-RU"/>
        </a:p>
      </dgm:t>
    </dgm:pt>
    <dgm:pt modelId="{10C4426E-81DF-4EAA-A591-74E93B22CF08}" type="pres">
      <dgm:prSet presAssocID="{BBF5A261-CC4F-4F6C-8BFA-0C9F72C657B2}" presName="parentText" presStyleLbl="node1" presStyleIdx="8" presStyleCnt="13" custScaleX="97360" custLinFactNeighborY="18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46556-23A1-4913-AAE9-800D23F4A14D}" type="pres">
      <dgm:prSet presAssocID="{91BC393A-E375-4E00-9666-AE6C5AD1A9C5}" presName="spacer" presStyleCnt="0"/>
      <dgm:spPr/>
      <dgm:t>
        <a:bodyPr/>
        <a:lstStyle/>
        <a:p>
          <a:endParaRPr lang="ru-RU"/>
        </a:p>
      </dgm:t>
    </dgm:pt>
    <dgm:pt modelId="{8F311CB7-5A79-43B5-8630-800E9351C333}" type="pres">
      <dgm:prSet presAssocID="{D70F2FE9-3F3F-4B41-BBB9-23F3B6741359}" presName="parentText" presStyleLbl="node1" presStyleIdx="9" presStyleCnt="13" custScaleX="97360" custLinFactNeighborY="54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D25FE-DB4E-4F41-B8DA-C336824599D2}" type="pres">
      <dgm:prSet presAssocID="{AD861EF6-359F-4627-ABFE-7201EE1CE27C}" presName="spacer" presStyleCnt="0"/>
      <dgm:spPr/>
      <dgm:t>
        <a:bodyPr/>
        <a:lstStyle/>
        <a:p>
          <a:endParaRPr lang="ru-RU"/>
        </a:p>
      </dgm:t>
    </dgm:pt>
    <dgm:pt modelId="{CF222BFB-3E30-4E32-9065-314A3BE0AED1}" type="pres">
      <dgm:prSet presAssocID="{027AFE0F-FF66-4A32-905B-3B6C178E90FE}" presName="parentText" presStyleLbl="node1" presStyleIdx="10" presStyleCnt="13" custScaleX="97360" custLinFactNeighborY="66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F5898-E78A-45B1-972B-CCB18DEAA9FB}" type="pres">
      <dgm:prSet presAssocID="{7985503D-D4C7-4C6D-8C84-692F8C220094}" presName="spacer" presStyleCnt="0"/>
      <dgm:spPr/>
      <dgm:t>
        <a:bodyPr/>
        <a:lstStyle/>
        <a:p>
          <a:endParaRPr lang="ru-RU"/>
        </a:p>
      </dgm:t>
    </dgm:pt>
    <dgm:pt modelId="{19021324-C0F4-4BB7-96B4-D92FDE26ABAD}" type="pres">
      <dgm:prSet presAssocID="{D95A2CC3-3109-41A0-897C-69DA9B8264B8}" presName="parentText" presStyleLbl="node1" presStyleIdx="11" presStyleCnt="13" custScaleX="97360" custLinFactNeighborY="61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80FE3-8E86-42A1-8080-5DA667F0E807}" type="pres">
      <dgm:prSet presAssocID="{7C8509CF-C77E-49B8-9008-F68D4D3BC205}" presName="spacer" presStyleCnt="0"/>
      <dgm:spPr/>
      <dgm:t>
        <a:bodyPr/>
        <a:lstStyle/>
        <a:p>
          <a:endParaRPr lang="ru-RU"/>
        </a:p>
      </dgm:t>
    </dgm:pt>
    <dgm:pt modelId="{1FD4DEE8-43D8-4BB8-B2D9-85029361B254}" type="pres">
      <dgm:prSet presAssocID="{634F7E01-3243-4C44-A876-EEEE0D778CFE}" presName="parentText" presStyleLbl="node1" presStyleIdx="12" presStyleCnt="13" custScaleX="97360" custLinFactNeighborY="41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096AE-F780-4979-B3CF-14BB0E18FD30}" srcId="{21B84B71-A28E-43F3-97EB-47543576E1AD}" destId="{3FC0FF3C-653A-4EE6-B670-009DCC9F2AE0}" srcOrd="7" destOrd="0" parTransId="{68107F56-652B-42F6-B1B0-37A9E22E095F}" sibTransId="{3A86DB97-A52F-44E6-9EE0-9165E98D497C}"/>
    <dgm:cxn modelId="{3C20E430-290E-4C61-BB14-4F5492F117CF}" type="presOf" srcId="{027AFE0F-FF66-4A32-905B-3B6C178E90FE}" destId="{CF222BFB-3E30-4E32-9065-314A3BE0AED1}" srcOrd="0" destOrd="0" presId="urn:microsoft.com/office/officeart/2005/8/layout/vList2"/>
    <dgm:cxn modelId="{80C00872-ABC2-41C4-B45C-0FAC4F4392AE}" type="presOf" srcId="{7AB9FA9C-A3B6-4DD4-BCF0-1F350E7C4CD1}" destId="{2B6BE9CA-D971-44FF-880D-46BA5D0609BB}" srcOrd="0" destOrd="0" presId="urn:microsoft.com/office/officeart/2005/8/layout/vList2"/>
    <dgm:cxn modelId="{BBA28314-6BA9-4891-BD06-88049D380BC7}" type="presOf" srcId="{21B84B71-A28E-43F3-97EB-47543576E1AD}" destId="{010BB06F-C921-4678-80E0-3A80CB7EE09A}" srcOrd="0" destOrd="0" presId="urn:microsoft.com/office/officeart/2005/8/layout/vList2"/>
    <dgm:cxn modelId="{CE775F1D-16CB-4485-95D2-B1A9C7D1AB9A}" type="presOf" srcId="{93116FE0-E717-4622-8B4C-7DEF7EEC19D2}" destId="{6109B57C-E547-4A01-8563-51736BE8BD1C}" srcOrd="0" destOrd="0" presId="urn:microsoft.com/office/officeart/2005/8/layout/vList2"/>
    <dgm:cxn modelId="{45F35DA3-9C5A-4DA2-A3F8-25DE6FDEBC2D}" srcId="{21B84B71-A28E-43F3-97EB-47543576E1AD}" destId="{A6C97EDB-7D37-43F7-99FF-2CC7EE7D9E11}" srcOrd="3" destOrd="0" parTransId="{F4DEB65F-52D7-4269-A210-454935F147AB}" sibTransId="{2D04F60C-4CAA-40EB-AF66-2D688E7B4122}"/>
    <dgm:cxn modelId="{30A5B8BB-097F-4F08-B67F-CA9A0CD35953}" type="presOf" srcId="{BBF5A261-CC4F-4F6C-8BFA-0C9F72C657B2}" destId="{10C4426E-81DF-4EAA-A591-74E93B22CF08}" srcOrd="0" destOrd="0" presId="urn:microsoft.com/office/officeart/2005/8/layout/vList2"/>
    <dgm:cxn modelId="{7DEED243-845D-4C50-904D-E308EFEABE2C}" srcId="{21B84B71-A28E-43F3-97EB-47543576E1AD}" destId="{634F7E01-3243-4C44-A876-EEEE0D778CFE}" srcOrd="12" destOrd="0" parTransId="{23F2518F-1B07-4BAC-86D4-DB2448B81AF2}" sibTransId="{12D064D0-C559-4B68-877B-651A9142AC29}"/>
    <dgm:cxn modelId="{013DB515-1350-4B98-8614-ADC1D33F275D}" srcId="{21B84B71-A28E-43F3-97EB-47543576E1AD}" destId="{D70F2FE9-3F3F-4B41-BBB9-23F3B6741359}" srcOrd="9" destOrd="0" parTransId="{82D736C5-979F-4136-A1BF-E339FEF3B921}" sibTransId="{AD861EF6-359F-4627-ABFE-7201EE1CE27C}"/>
    <dgm:cxn modelId="{86C432A3-110A-44FA-8A52-3E8422C4AF2C}" type="presOf" srcId="{F1441C25-378B-4FE8-A301-1D7DBAAAF439}" destId="{AA4DFB26-2E5B-4D37-AAC0-552E15C3248F}" srcOrd="0" destOrd="0" presId="urn:microsoft.com/office/officeart/2005/8/layout/vList2"/>
    <dgm:cxn modelId="{F7944A23-5D19-4928-9324-003DCBA69A5A}" type="presOf" srcId="{39F7464F-5C74-4464-91E0-9452FDCC3C2D}" destId="{C72FC585-CBEF-4AC8-815E-4A49F736F967}" srcOrd="0" destOrd="0" presId="urn:microsoft.com/office/officeart/2005/8/layout/vList2"/>
    <dgm:cxn modelId="{ECEA8F4C-71B2-424F-B4E6-553219A5A6A6}" srcId="{21B84B71-A28E-43F3-97EB-47543576E1AD}" destId="{D95A2CC3-3109-41A0-897C-69DA9B8264B8}" srcOrd="11" destOrd="0" parTransId="{10C5F2C9-88C8-44E7-9ABC-2485A9CBC5E9}" sibTransId="{7C8509CF-C77E-49B8-9008-F68D4D3BC205}"/>
    <dgm:cxn modelId="{30BE91A7-8916-484F-A20D-9F9624EE7525}" type="presOf" srcId="{EEF99A86-1DEA-4EC9-AA54-2E19F845B9E4}" destId="{CE34BED3-656C-4D55-9E4E-DCEFECD70DAE}" srcOrd="0" destOrd="0" presId="urn:microsoft.com/office/officeart/2005/8/layout/vList2"/>
    <dgm:cxn modelId="{5379F5E3-ECCA-420A-986A-C3E003825B66}" srcId="{21B84B71-A28E-43F3-97EB-47543576E1AD}" destId="{39F7464F-5C74-4464-91E0-9452FDCC3C2D}" srcOrd="4" destOrd="0" parTransId="{83641DA6-EE17-4A26-9EE4-B9E75DC0320A}" sibTransId="{02527646-BE55-4CAE-9BBE-44488C766E4C}"/>
    <dgm:cxn modelId="{43D12D31-0267-4153-A23C-B3931DBBE557}" srcId="{21B84B71-A28E-43F3-97EB-47543576E1AD}" destId="{BBF5A261-CC4F-4F6C-8BFA-0C9F72C657B2}" srcOrd="8" destOrd="0" parTransId="{0C29D794-46EC-4D52-B2A7-637406081819}" sibTransId="{91BC393A-E375-4E00-9666-AE6C5AD1A9C5}"/>
    <dgm:cxn modelId="{B681E034-246E-42F2-A294-1D5A571D28FA}" srcId="{21B84B71-A28E-43F3-97EB-47543576E1AD}" destId="{7AB9FA9C-A3B6-4DD4-BCF0-1F350E7C4CD1}" srcOrd="5" destOrd="0" parTransId="{2CF15E73-2BFC-4CE0-B52F-2005A70227C1}" sibTransId="{66F945DB-A4C4-4EA7-957A-44F5F2E91CB6}"/>
    <dgm:cxn modelId="{63C4F7C6-B3BC-479D-BA3D-7460DA0932A9}" type="presOf" srcId="{A6C97EDB-7D37-43F7-99FF-2CC7EE7D9E11}" destId="{A902087D-E394-4DD9-9EDE-F2603426186C}" srcOrd="0" destOrd="0" presId="urn:microsoft.com/office/officeart/2005/8/layout/vList2"/>
    <dgm:cxn modelId="{AB4B49AF-4B0F-4800-8762-2775D5836262}" type="presOf" srcId="{D95A2CC3-3109-41A0-897C-69DA9B8264B8}" destId="{19021324-C0F4-4BB7-96B4-D92FDE26ABAD}" srcOrd="0" destOrd="0" presId="urn:microsoft.com/office/officeart/2005/8/layout/vList2"/>
    <dgm:cxn modelId="{C7BFA546-37E7-4EFC-B913-F092936BDFED}" srcId="{21B84B71-A28E-43F3-97EB-47543576E1AD}" destId="{027AFE0F-FF66-4A32-905B-3B6C178E90FE}" srcOrd="10" destOrd="0" parTransId="{D44BF7CF-779C-4CA8-A928-5A9D72F719F5}" sibTransId="{7985503D-D4C7-4C6D-8C84-692F8C220094}"/>
    <dgm:cxn modelId="{49BA8A25-F5E5-4AE3-BE85-3E7061C13CEB}" srcId="{21B84B71-A28E-43F3-97EB-47543576E1AD}" destId="{F1441C25-378B-4FE8-A301-1D7DBAAAF439}" srcOrd="2" destOrd="0" parTransId="{49C8E4AE-70E8-43A0-8669-A1A4C07C77C1}" sibTransId="{09DECD2D-7763-4E6D-B2F3-77F6B17FE511}"/>
    <dgm:cxn modelId="{0C25AF12-2743-4ACE-A7E7-10095F4442E1}" type="presOf" srcId="{6E31E0BD-B7C5-42ED-9038-AF86F30D8C0A}" destId="{29C2E36F-1521-4054-99C3-F2D84B88314A}" srcOrd="0" destOrd="0" presId="urn:microsoft.com/office/officeart/2005/8/layout/vList2"/>
    <dgm:cxn modelId="{B33D638B-0C45-4C6E-B76E-F9F1EFF7AE36}" type="presOf" srcId="{3FC0FF3C-653A-4EE6-B670-009DCC9F2AE0}" destId="{6454018B-2433-45FF-BF8B-050D9BB7BF2B}" srcOrd="0" destOrd="0" presId="urn:microsoft.com/office/officeart/2005/8/layout/vList2"/>
    <dgm:cxn modelId="{A58D4ECA-4B8E-4D62-8743-D5F53F9CFA8B}" type="presOf" srcId="{634F7E01-3243-4C44-A876-EEEE0D778CFE}" destId="{1FD4DEE8-43D8-4BB8-B2D9-85029361B254}" srcOrd="0" destOrd="0" presId="urn:microsoft.com/office/officeart/2005/8/layout/vList2"/>
    <dgm:cxn modelId="{0FEC7652-0292-4E59-9899-64CFE047B794}" srcId="{21B84B71-A28E-43F3-97EB-47543576E1AD}" destId="{6E31E0BD-B7C5-42ED-9038-AF86F30D8C0A}" srcOrd="1" destOrd="0" parTransId="{5B629507-2D87-47CB-9BD9-82BE9D412A97}" sibTransId="{CEC3723A-862D-43B4-9308-EEA508A33E05}"/>
    <dgm:cxn modelId="{6F0D3F6C-6F1B-49F4-AE13-EFFF23A78AD2}" type="presOf" srcId="{D70F2FE9-3F3F-4B41-BBB9-23F3B6741359}" destId="{8F311CB7-5A79-43B5-8630-800E9351C333}" srcOrd="0" destOrd="0" presId="urn:microsoft.com/office/officeart/2005/8/layout/vList2"/>
    <dgm:cxn modelId="{9CBB5930-B650-4275-BF22-71747926B853}" srcId="{21B84B71-A28E-43F3-97EB-47543576E1AD}" destId="{EEF99A86-1DEA-4EC9-AA54-2E19F845B9E4}" srcOrd="0" destOrd="0" parTransId="{16C67BC8-F3DC-41F7-8F19-1B8B9334A978}" sibTransId="{378789BC-CAB8-414F-81A4-234B98DC3BB4}"/>
    <dgm:cxn modelId="{922A3C6F-10C0-4956-9F31-4D8C593543E7}" srcId="{21B84B71-A28E-43F3-97EB-47543576E1AD}" destId="{93116FE0-E717-4622-8B4C-7DEF7EEC19D2}" srcOrd="6" destOrd="0" parTransId="{E8838152-CE37-4AA2-B2DB-BD42B0FBDAFE}" sibTransId="{72E25613-4EB2-4E0B-994F-C11DDFDC5EB3}"/>
    <dgm:cxn modelId="{B9DB622F-E8B2-4E68-AD3B-CE56D20CA14E}" type="presParOf" srcId="{010BB06F-C921-4678-80E0-3A80CB7EE09A}" destId="{CE34BED3-656C-4D55-9E4E-DCEFECD70DAE}" srcOrd="0" destOrd="0" presId="urn:microsoft.com/office/officeart/2005/8/layout/vList2"/>
    <dgm:cxn modelId="{E62132BB-F555-40E4-8D67-135BD7FB0C81}" type="presParOf" srcId="{010BB06F-C921-4678-80E0-3A80CB7EE09A}" destId="{65A8C1AA-C89C-4ACF-A8CF-52F5257D80CE}" srcOrd="1" destOrd="0" presId="urn:microsoft.com/office/officeart/2005/8/layout/vList2"/>
    <dgm:cxn modelId="{184BE412-1451-44FA-99C6-4BC4E55151FC}" type="presParOf" srcId="{010BB06F-C921-4678-80E0-3A80CB7EE09A}" destId="{29C2E36F-1521-4054-99C3-F2D84B88314A}" srcOrd="2" destOrd="0" presId="urn:microsoft.com/office/officeart/2005/8/layout/vList2"/>
    <dgm:cxn modelId="{45E49483-9C91-4EBE-AAE8-8B00D685D3C7}" type="presParOf" srcId="{010BB06F-C921-4678-80E0-3A80CB7EE09A}" destId="{BFB06697-6B77-4EA7-AD18-2B786F1023D2}" srcOrd="3" destOrd="0" presId="urn:microsoft.com/office/officeart/2005/8/layout/vList2"/>
    <dgm:cxn modelId="{714717C4-6DB4-4AFC-9D04-4F55D6707B34}" type="presParOf" srcId="{010BB06F-C921-4678-80E0-3A80CB7EE09A}" destId="{AA4DFB26-2E5B-4D37-AAC0-552E15C3248F}" srcOrd="4" destOrd="0" presId="urn:microsoft.com/office/officeart/2005/8/layout/vList2"/>
    <dgm:cxn modelId="{4E9F2032-C2FA-47DA-BA31-7A6D8546855D}" type="presParOf" srcId="{010BB06F-C921-4678-80E0-3A80CB7EE09A}" destId="{F894D21B-FE4B-42BB-A792-157EDCED62D7}" srcOrd="5" destOrd="0" presId="urn:microsoft.com/office/officeart/2005/8/layout/vList2"/>
    <dgm:cxn modelId="{56A0C0E7-2D3B-4B4F-8B7B-D4D938184164}" type="presParOf" srcId="{010BB06F-C921-4678-80E0-3A80CB7EE09A}" destId="{A902087D-E394-4DD9-9EDE-F2603426186C}" srcOrd="6" destOrd="0" presId="urn:microsoft.com/office/officeart/2005/8/layout/vList2"/>
    <dgm:cxn modelId="{4B489734-C2D8-4A87-8D63-0C6A09A4489E}" type="presParOf" srcId="{010BB06F-C921-4678-80E0-3A80CB7EE09A}" destId="{C2677C6A-D09E-4E3F-8489-9CF27C7F7DFC}" srcOrd="7" destOrd="0" presId="urn:microsoft.com/office/officeart/2005/8/layout/vList2"/>
    <dgm:cxn modelId="{B63E7B49-FEAB-4B90-96E8-88BBFED2C6DA}" type="presParOf" srcId="{010BB06F-C921-4678-80E0-3A80CB7EE09A}" destId="{C72FC585-CBEF-4AC8-815E-4A49F736F967}" srcOrd="8" destOrd="0" presId="urn:microsoft.com/office/officeart/2005/8/layout/vList2"/>
    <dgm:cxn modelId="{2C3D4FE1-C3BC-455D-BCB0-5A93255D65B1}" type="presParOf" srcId="{010BB06F-C921-4678-80E0-3A80CB7EE09A}" destId="{69517EF0-5386-4D9C-9358-33DEF8A2A7A7}" srcOrd="9" destOrd="0" presId="urn:microsoft.com/office/officeart/2005/8/layout/vList2"/>
    <dgm:cxn modelId="{0A441764-7A9B-4B79-9869-E17EACC64963}" type="presParOf" srcId="{010BB06F-C921-4678-80E0-3A80CB7EE09A}" destId="{2B6BE9CA-D971-44FF-880D-46BA5D0609BB}" srcOrd="10" destOrd="0" presId="urn:microsoft.com/office/officeart/2005/8/layout/vList2"/>
    <dgm:cxn modelId="{9B3CDDE1-555D-4F24-AEDA-655327C170FD}" type="presParOf" srcId="{010BB06F-C921-4678-80E0-3A80CB7EE09A}" destId="{6A9C36D1-F171-4CB8-8B6C-84035EDE06F8}" srcOrd="11" destOrd="0" presId="urn:microsoft.com/office/officeart/2005/8/layout/vList2"/>
    <dgm:cxn modelId="{39569171-59B8-4AA1-A7F1-8D858CC72009}" type="presParOf" srcId="{010BB06F-C921-4678-80E0-3A80CB7EE09A}" destId="{6109B57C-E547-4A01-8563-51736BE8BD1C}" srcOrd="12" destOrd="0" presId="urn:microsoft.com/office/officeart/2005/8/layout/vList2"/>
    <dgm:cxn modelId="{537A347A-9860-4900-AF24-AC10E7ECC48F}" type="presParOf" srcId="{010BB06F-C921-4678-80E0-3A80CB7EE09A}" destId="{D5A9325A-AB46-41F8-94DD-42B3AAF609ED}" srcOrd="13" destOrd="0" presId="urn:microsoft.com/office/officeart/2005/8/layout/vList2"/>
    <dgm:cxn modelId="{FCDBD89B-B420-467C-A5D8-81A7F5D64A78}" type="presParOf" srcId="{010BB06F-C921-4678-80E0-3A80CB7EE09A}" destId="{6454018B-2433-45FF-BF8B-050D9BB7BF2B}" srcOrd="14" destOrd="0" presId="urn:microsoft.com/office/officeart/2005/8/layout/vList2"/>
    <dgm:cxn modelId="{477EF4D0-ECA9-466C-82CD-C052EE951E20}" type="presParOf" srcId="{010BB06F-C921-4678-80E0-3A80CB7EE09A}" destId="{BEE13B6B-918E-4E81-B21F-0365D42230E1}" srcOrd="15" destOrd="0" presId="urn:microsoft.com/office/officeart/2005/8/layout/vList2"/>
    <dgm:cxn modelId="{81C61F6C-BA3A-4EA9-B181-093B8F0171DE}" type="presParOf" srcId="{010BB06F-C921-4678-80E0-3A80CB7EE09A}" destId="{10C4426E-81DF-4EAA-A591-74E93B22CF08}" srcOrd="16" destOrd="0" presId="urn:microsoft.com/office/officeart/2005/8/layout/vList2"/>
    <dgm:cxn modelId="{555B8D3A-F736-430E-BE25-E7D962FF515F}" type="presParOf" srcId="{010BB06F-C921-4678-80E0-3A80CB7EE09A}" destId="{BD146556-23A1-4913-AAE9-800D23F4A14D}" srcOrd="17" destOrd="0" presId="urn:microsoft.com/office/officeart/2005/8/layout/vList2"/>
    <dgm:cxn modelId="{CC42EC55-0823-496B-B9B5-19EF1F3FD43B}" type="presParOf" srcId="{010BB06F-C921-4678-80E0-3A80CB7EE09A}" destId="{8F311CB7-5A79-43B5-8630-800E9351C333}" srcOrd="18" destOrd="0" presId="urn:microsoft.com/office/officeart/2005/8/layout/vList2"/>
    <dgm:cxn modelId="{6C906735-88D9-403D-9FA6-8F896ED0AA64}" type="presParOf" srcId="{010BB06F-C921-4678-80E0-3A80CB7EE09A}" destId="{B44D25FE-DB4E-4F41-B8DA-C336824599D2}" srcOrd="19" destOrd="0" presId="urn:microsoft.com/office/officeart/2005/8/layout/vList2"/>
    <dgm:cxn modelId="{2C59FF72-8D23-46FA-B345-4FABC07D08E0}" type="presParOf" srcId="{010BB06F-C921-4678-80E0-3A80CB7EE09A}" destId="{CF222BFB-3E30-4E32-9065-314A3BE0AED1}" srcOrd="20" destOrd="0" presId="urn:microsoft.com/office/officeart/2005/8/layout/vList2"/>
    <dgm:cxn modelId="{B0F0BEB4-0CE3-45D0-84CC-67B7567F9E27}" type="presParOf" srcId="{010BB06F-C921-4678-80E0-3A80CB7EE09A}" destId="{76BF5898-E78A-45B1-972B-CCB18DEAA9FB}" srcOrd="21" destOrd="0" presId="urn:microsoft.com/office/officeart/2005/8/layout/vList2"/>
    <dgm:cxn modelId="{677D9101-84B9-4D12-A91E-A9EF78E9AA2C}" type="presParOf" srcId="{010BB06F-C921-4678-80E0-3A80CB7EE09A}" destId="{19021324-C0F4-4BB7-96B4-D92FDE26ABAD}" srcOrd="22" destOrd="0" presId="urn:microsoft.com/office/officeart/2005/8/layout/vList2"/>
    <dgm:cxn modelId="{E7245BA7-7896-4177-BEC9-1D1573938317}" type="presParOf" srcId="{010BB06F-C921-4678-80E0-3A80CB7EE09A}" destId="{EEB80FE3-8E86-42A1-8080-5DA667F0E807}" srcOrd="23" destOrd="0" presId="urn:microsoft.com/office/officeart/2005/8/layout/vList2"/>
    <dgm:cxn modelId="{7EAAA8FD-CC56-4111-AE07-28C6A53D8FB2}" type="presParOf" srcId="{010BB06F-C921-4678-80E0-3A80CB7EE09A}" destId="{1FD4DEE8-43D8-4BB8-B2D9-85029361B254}" srcOrd="24" destOrd="0" presId="urn:microsoft.com/office/officeart/2005/8/layout/vList2"/>
  </dgm:cxnLst>
  <dgm:bg>
    <a:solidFill>
      <a:schemeClr val="bg1"/>
    </a:solidFill>
  </dgm:bg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01D04-B4E4-4025-A5F8-EC3C8B6B38F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DA220-ECDC-43BE-B551-1A12A560450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Ремонт, окраска и пошив обуви</a:t>
          </a:r>
          <a:endParaRPr lang="ru-RU" sz="1400" b="1" dirty="0"/>
        </a:p>
      </dgm:t>
    </dgm:pt>
    <dgm:pt modelId="{5C1BDF59-A681-405C-A867-DFEFFA487354}" type="parTrans" cxnId="{362E6EDD-BEAF-4DEE-961C-6A42404A853D}">
      <dgm:prSet/>
      <dgm:spPr/>
      <dgm:t>
        <a:bodyPr/>
        <a:lstStyle/>
        <a:p>
          <a:endParaRPr lang="ru-RU"/>
        </a:p>
      </dgm:t>
    </dgm:pt>
    <dgm:pt modelId="{A800169C-5087-41E8-B0F8-4E3306B55BF5}" type="sibTrans" cxnId="{362E6EDD-BEAF-4DEE-961C-6A42404A853D}">
      <dgm:prSet/>
      <dgm:spPr/>
      <dgm:t>
        <a:bodyPr/>
        <a:lstStyle/>
        <a:p>
          <a:endParaRPr lang="ru-RU"/>
        </a:p>
      </dgm:t>
    </dgm:pt>
    <dgm:pt modelId="{5B22A6E9-35A7-4547-BAFD-4CE71D2A5CB6}" type="pres">
      <dgm:prSet presAssocID="{66001D04-B4E4-4025-A5F8-EC3C8B6B38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50BEF8-A90F-430C-BC1A-E5C7226B663B}" type="pres">
      <dgm:prSet presAssocID="{A02DA220-ECDC-43BE-B551-1A12A560450E}" presName="root" presStyleCnt="0"/>
      <dgm:spPr/>
    </dgm:pt>
    <dgm:pt modelId="{F8DD3F19-C5C8-405B-935F-278BE2496463}" type="pres">
      <dgm:prSet presAssocID="{A02DA220-ECDC-43BE-B551-1A12A560450E}" presName="rootComposite" presStyleCnt="0"/>
      <dgm:spPr/>
    </dgm:pt>
    <dgm:pt modelId="{AEBD4636-8CBA-4BA1-9F0D-B37275210E6A}" type="pres">
      <dgm:prSet presAssocID="{A02DA220-ECDC-43BE-B551-1A12A560450E}" presName="rootText" presStyleLbl="node1" presStyleIdx="0" presStyleCnt="1" custScaleX="1557414" custLinFactX="-100000" custLinFactNeighborX="-135397" custLinFactNeighborY="-5373"/>
      <dgm:spPr/>
      <dgm:t>
        <a:bodyPr/>
        <a:lstStyle/>
        <a:p>
          <a:endParaRPr lang="ru-RU"/>
        </a:p>
      </dgm:t>
    </dgm:pt>
    <dgm:pt modelId="{BB473265-1AB7-4ADB-B607-CB5F2EDE4885}" type="pres">
      <dgm:prSet presAssocID="{A02DA220-ECDC-43BE-B551-1A12A560450E}" presName="rootConnector" presStyleLbl="node1" presStyleIdx="0" presStyleCnt="1"/>
      <dgm:spPr/>
      <dgm:t>
        <a:bodyPr/>
        <a:lstStyle/>
        <a:p>
          <a:endParaRPr lang="ru-RU"/>
        </a:p>
      </dgm:t>
    </dgm:pt>
    <dgm:pt modelId="{5AE408A6-6B71-4EF3-82A4-72CDC1539E0F}" type="pres">
      <dgm:prSet presAssocID="{A02DA220-ECDC-43BE-B551-1A12A560450E}" presName="childShape" presStyleCnt="0"/>
      <dgm:spPr/>
    </dgm:pt>
  </dgm:ptLst>
  <dgm:cxnLst>
    <dgm:cxn modelId="{E4F5481F-64A1-49C5-A6AA-27F41A495C63}" type="presOf" srcId="{66001D04-B4E4-4025-A5F8-EC3C8B6B38F9}" destId="{5B22A6E9-35A7-4547-BAFD-4CE71D2A5CB6}" srcOrd="0" destOrd="0" presId="urn:microsoft.com/office/officeart/2005/8/layout/hierarchy3"/>
    <dgm:cxn modelId="{B3829DBB-9B98-4243-A847-47E471574C18}" type="presOf" srcId="{A02DA220-ECDC-43BE-B551-1A12A560450E}" destId="{AEBD4636-8CBA-4BA1-9F0D-B37275210E6A}" srcOrd="0" destOrd="0" presId="urn:microsoft.com/office/officeart/2005/8/layout/hierarchy3"/>
    <dgm:cxn modelId="{362E6EDD-BEAF-4DEE-961C-6A42404A853D}" srcId="{66001D04-B4E4-4025-A5F8-EC3C8B6B38F9}" destId="{A02DA220-ECDC-43BE-B551-1A12A560450E}" srcOrd="0" destOrd="0" parTransId="{5C1BDF59-A681-405C-A867-DFEFFA487354}" sibTransId="{A800169C-5087-41E8-B0F8-4E3306B55BF5}"/>
    <dgm:cxn modelId="{0177B7FC-8713-4BDF-A923-F080034CA6ED}" type="presOf" srcId="{A02DA220-ECDC-43BE-B551-1A12A560450E}" destId="{BB473265-1AB7-4ADB-B607-CB5F2EDE4885}" srcOrd="1" destOrd="0" presId="urn:microsoft.com/office/officeart/2005/8/layout/hierarchy3"/>
    <dgm:cxn modelId="{59C0A099-9C91-4F28-A41A-53811BC6B744}" type="presParOf" srcId="{5B22A6E9-35A7-4547-BAFD-4CE71D2A5CB6}" destId="{B650BEF8-A90F-430C-BC1A-E5C7226B663B}" srcOrd="0" destOrd="0" presId="urn:microsoft.com/office/officeart/2005/8/layout/hierarchy3"/>
    <dgm:cxn modelId="{B8C6D17A-10B8-4402-8749-2B2A0F939963}" type="presParOf" srcId="{B650BEF8-A90F-430C-BC1A-E5C7226B663B}" destId="{F8DD3F19-C5C8-405B-935F-278BE2496463}" srcOrd="0" destOrd="0" presId="urn:microsoft.com/office/officeart/2005/8/layout/hierarchy3"/>
    <dgm:cxn modelId="{219A4017-0B0B-4731-94CB-9DDEAEB35FA1}" type="presParOf" srcId="{F8DD3F19-C5C8-405B-935F-278BE2496463}" destId="{AEBD4636-8CBA-4BA1-9F0D-B37275210E6A}" srcOrd="0" destOrd="0" presId="urn:microsoft.com/office/officeart/2005/8/layout/hierarchy3"/>
    <dgm:cxn modelId="{A2984DB6-2EAC-46FB-8F2B-C98DEA3E28F7}" type="presParOf" srcId="{F8DD3F19-C5C8-405B-935F-278BE2496463}" destId="{BB473265-1AB7-4ADB-B607-CB5F2EDE4885}" srcOrd="1" destOrd="0" presId="urn:microsoft.com/office/officeart/2005/8/layout/hierarchy3"/>
    <dgm:cxn modelId="{8E07D5BD-B9F3-484F-8651-B241E97C2EFF}" type="presParOf" srcId="{B650BEF8-A90F-430C-BC1A-E5C7226B663B}" destId="{5AE408A6-6B71-4EF3-82A4-72CDC1539E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021BD3-4EF9-458C-9ACD-DAACA7F1D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77DA4-AA05-48CD-92A9-AB772A065CEE}">
      <dgm:prSet phldrT="[Текст]" custT="1"/>
      <dgm:spPr>
        <a:solidFill>
          <a:srgbClr val="00619E"/>
        </a:solidFill>
      </dgm:spPr>
      <dgm:t>
        <a:bodyPr/>
        <a:lstStyle/>
        <a:p>
          <a:pPr algn="l"/>
          <a:r>
            <a:rPr lang="ru-RU" sz="1400" b="1" dirty="0" smtClean="0"/>
            <a:t>Ремонт и пошив швейных, меховых и кожаных изделий, головных уборов  	и  изделий текстильной  галантереи, ремонт, пошив и вязание трикотажных изделий</a:t>
          </a:r>
          <a:endParaRPr lang="ru-RU" sz="1400" b="1" dirty="0"/>
        </a:p>
      </dgm:t>
    </dgm:pt>
    <dgm:pt modelId="{0FA7F666-9FC8-498D-9E92-88A243EE071D}" type="parTrans" cxnId="{C7A97989-2E74-4BA7-83A6-1D86538F83FE}">
      <dgm:prSet/>
      <dgm:spPr/>
      <dgm:t>
        <a:bodyPr/>
        <a:lstStyle/>
        <a:p>
          <a:endParaRPr lang="ru-RU"/>
        </a:p>
      </dgm:t>
    </dgm:pt>
    <dgm:pt modelId="{A24BC1F3-313E-4F10-8C8F-82D728AF76B8}" type="sibTrans" cxnId="{C7A97989-2E74-4BA7-83A6-1D86538F83FE}">
      <dgm:prSet/>
      <dgm:spPr/>
      <dgm:t>
        <a:bodyPr/>
        <a:lstStyle/>
        <a:p>
          <a:endParaRPr lang="ru-RU"/>
        </a:p>
      </dgm:t>
    </dgm:pt>
    <dgm:pt modelId="{0C3B3E04-7DA8-4E3C-BE63-50FAEC26CE55}">
      <dgm:prSet phldrT="[Текст]" custT="1"/>
      <dgm:spPr>
        <a:ln>
          <a:solidFill>
            <a:srgbClr val="A2BA47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вязание и пошив одежды, текстильных и трикотажных изделий, аксессуаров одежды, головных уборов, меховых изделий</a:t>
          </a:r>
          <a:endParaRPr lang="ru-RU" sz="1100" dirty="0"/>
        </a:p>
      </dgm:t>
    </dgm:pt>
    <dgm:pt modelId="{7E2BB874-DB2D-4E69-805A-9796AE79D48C}" type="parTrans" cxnId="{DCD69A67-8F4A-4561-9108-CB9B9CABB92D}">
      <dgm:prSet/>
      <dgm:spPr>
        <a:ln>
          <a:solidFill>
            <a:srgbClr val="A2BA47"/>
          </a:solidFill>
        </a:ln>
      </dgm:spPr>
      <dgm:t>
        <a:bodyPr/>
        <a:lstStyle/>
        <a:p>
          <a:endParaRPr lang="ru-RU"/>
        </a:p>
      </dgm:t>
    </dgm:pt>
    <dgm:pt modelId="{F2D5D34F-7AA1-47A5-A916-3D3D56CCFC84}" type="sibTrans" cxnId="{DCD69A67-8F4A-4561-9108-CB9B9CABB92D}">
      <dgm:prSet/>
      <dgm:spPr/>
      <dgm:t>
        <a:bodyPr/>
        <a:lstStyle/>
        <a:p>
          <a:endParaRPr lang="ru-RU"/>
        </a:p>
      </dgm:t>
    </dgm:pt>
    <dgm:pt modelId="{E6B50FB0-8C3F-4E75-A655-F6AC24DC9A2B}" type="pres">
      <dgm:prSet presAssocID="{D7021BD3-4EF9-458C-9ACD-DAACA7F1D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01067F-526E-4878-8D15-F238938FCF90}" type="pres">
      <dgm:prSet presAssocID="{D5677DA4-AA05-48CD-92A9-AB772A065CEE}" presName="root" presStyleCnt="0"/>
      <dgm:spPr/>
    </dgm:pt>
    <dgm:pt modelId="{C90ECB03-E980-42E9-A068-0B901CB488AE}" type="pres">
      <dgm:prSet presAssocID="{D5677DA4-AA05-48CD-92A9-AB772A065CEE}" presName="rootComposite" presStyleCnt="0"/>
      <dgm:spPr/>
    </dgm:pt>
    <dgm:pt modelId="{D421CC5B-97A9-4200-A9DB-1A082E848947}" type="pres">
      <dgm:prSet presAssocID="{D5677DA4-AA05-48CD-92A9-AB772A065CEE}" presName="rootText" presStyleLbl="node1" presStyleIdx="0" presStyleCnt="1" custScaleX="1460250" custScaleY="142711" custLinFactNeighborX="1304" custLinFactNeighborY="2507"/>
      <dgm:spPr/>
      <dgm:t>
        <a:bodyPr/>
        <a:lstStyle/>
        <a:p>
          <a:endParaRPr lang="ru-RU"/>
        </a:p>
      </dgm:t>
    </dgm:pt>
    <dgm:pt modelId="{F4BC0D43-5E10-4B42-A25E-5A37D642EC8F}" type="pres">
      <dgm:prSet presAssocID="{D5677DA4-AA05-48CD-92A9-AB772A065CE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0A0E3F1-AD46-4066-B39D-BCDF66865913}" type="pres">
      <dgm:prSet presAssocID="{D5677DA4-AA05-48CD-92A9-AB772A065CEE}" presName="childShape" presStyleCnt="0"/>
      <dgm:spPr/>
    </dgm:pt>
    <dgm:pt modelId="{8A265AE1-8285-4243-9620-F7A2286DBE9D}" type="pres">
      <dgm:prSet presAssocID="{7E2BB874-DB2D-4E69-805A-9796AE79D48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46231E11-401C-4E3A-8A78-75D3F56D2C85}" type="pres">
      <dgm:prSet presAssocID="{0C3B3E04-7DA8-4E3C-BE63-50FAEC26CE55}" presName="childText" presStyleLbl="bgAcc1" presStyleIdx="0" presStyleCnt="1" custScaleX="1459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CDF91-5830-4706-9711-162A6707266D}" type="presOf" srcId="{0C3B3E04-7DA8-4E3C-BE63-50FAEC26CE55}" destId="{46231E11-401C-4E3A-8A78-75D3F56D2C85}" srcOrd="0" destOrd="0" presId="urn:microsoft.com/office/officeart/2005/8/layout/hierarchy3"/>
    <dgm:cxn modelId="{F3FE708F-E245-4A04-AC98-7ED640CDD864}" type="presOf" srcId="{7E2BB874-DB2D-4E69-805A-9796AE79D48C}" destId="{8A265AE1-8285-4243-9620-F7A2286DBE9D}" srcOrd="0" destOrd="0" presId="urn:microsoft.com/office/officeart/2005/8/layout/hierarchy3"/>
    <dgm:cxn modelId="{DCD69A67-8F4A-4561-9108-CB9B9CABB92D}" srcId="{D5677DA4-AA05-48CD-92A9-AB772A065CEE}" destId="{0C3B3E04-7DA8-4E3C-BE63-50FAEC26CE55}" srcOrd="0" destOrd="0" parTransId="{7E2BB874-DB2D-4E69-805A-9796AE79D48C}" sibTransId="{F2D5D34F-7AA1-47A5-A916-3D3D56CCFC84}"/>
    <dgm:cxn modelId="{186FDEBF-0123-4FA1-8858-803887DE1678}" type="presOf" srcId="{D5677DA4-AA05-48CD-92A9-AB772A065CEE}" destId="{D421CC5B-97A9-4200-A9DB-1A082E848947}" srcOrd="0" destOrd="0" presId="urn:microsoft.com/office/officeart/2005/8/layout/hierarchy3"/>
    <dgm:cxn modelId="{98D54098-06B1-4EA8-A072-FA9B0C97913E}" type="presOf" srcId="{D7021BD3-4EF9-458C-9ACD-DAACA7F1D5FF}" destId="{E6B50FB0-8C3F-4E75-A655-F6AC24DC9A2B}" srcOrd="0" destOrd="0" presId="urn:microsoft.com/office/officeart/2005/8/layout/hierarchy3"/>
    <dgm:cxn modelId="{C7A97989-2E74-4BA7-83A6-1D86538F83FE}" srcId="{D7021BD3-4EF9-458C-9ACD-DAACA7F1D5FF}" destId="{D5677DA4-AA05-48CD-92A9-AB772A065CEE}" srcOrd="0" destOrd="0" parTransId="{0FA7F666-9FC8-498D-9E92-88A243EE071D}" sibTransId="{A24BC1F3-313E-4F10-8C8F-82D728AF76B8}"/>
    <dgm:cxn modelId="{62838993-A88E-4E76-923B-CEB8D9631427}" type="presOf" srcId="{D5677DA4-AA05-48CD-92A9-AB772A065CEE}" destId="{F4BC0D43-5E10-4B42-A25E-5A37D642EC8F}" srcOrd="1" destOrd="0" presId="urn:microsoft.com/office/officeart/2005/8/layout/hierarchy3"/>
    <dgm:cxn modelId="{1F92CF71-186C-423F-A5F6-6A2FEEE449FB}" type="presParOf" srcId="{E6B50FB0-8C3F-4E75-A655-F6AC24DC9A2B}" destId="{7B01067F-526E-4878-8D15-F238938FCF90}" srcOrd="0" destOrd="0" presId="urn:microsoft.com/office/officeart/2005/8/layout/hierarchy3"/>
    <dgm:cxn modelId="{61C2BBA9-D975-4F3D-8823-76DB7159DB0E}" type="presParOf" srcId="{7B01067F-526E-4878-8D15-F238938FCF90}" destId="{C90ECB03-E980-42E9-A068-0B901CB488AE}" srcOrd="0" destOrd="0" presId="urn:microsoft.com/office/officeart/2005/8/layout/hierarchy3"/>
    <dgm:cxn modelId="{BC58AD69-E3E2-41CF-91DF-FF06AC15AAAF}" type="presParOf" srcId="{C90ECB03-E980-42E9-A068-0B901CB488AE}" destId="{D421CC5B-97A9-4200-A9DB-1A082E848947}" srcOrd="0" destOrd="0" presId="urn:microsoft.com/office/officeart/2005/8/layout/hierarchy3"/>
    <dgm:cxn modelId="{FEA28188-C312-48CE-A2C5-963D62A2C337}" type="presParOf" srcId="{C90ECB03-E980-42E9-A068-0B901CB488AE}" destId="{F4BC0D43-5E10-4B42-A25E-5A37D642EC8F}" srcOrd="1" destOrd="0" presId="urn:microsoft.com/office/officeart/2005/8/layout/hierarchy3"/>
    <dgm:cxn modelId="{D7D86D65-51B6-480A-AE4D-5266872F709D}" type="presParOf" srcId="{7B01067F-526E-4878-8D15-F238938FCF90}" destId="{60A0E3F1-AD46-4066-B39D-BCDF66865913}" srcOrd="1" destOrd="0" presId="urn:microsoft.com/office/officeart/2005/8/layout/hierarchy3"/>
    <dgm:cxn modelId="{7747FA93-677E-4129-A52D-FF6FA88182C0}" type="presParOf" srcId="{60A0E3F1-AD46-4066-B39D-BCDF66865913}" destId="{8A265AE1-8285-4243-9620-F7A2286DBE9D}" srcOrd="0" destOrd="0" presId="urn:microsoft.com/office/officeart/2005/8/layout/hierarchy3"/>
    <dgm:cxn modelId="{D0278110-A23B-478F-A714-3E8BA4B5A8A2}" type="presParOf" srcId="{60A0E3F1-AD46-4066-B39D-BCDF66865913}" destId="{46231E11-401C-4E3A-8A78-75D3F56D2C8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080D2-EFB0-4495-B4CA-E9DBE35D5DF0}">
      <dsp:nvSpPr>
        <dsp:cNvPr id="0" name=""/>
        <dsp:cNvSpPr/>
      </dsp:nvSpPr>
      <dsp:spPr>
        <a:xfrm>
          <a:off x="0" y="2827359"/>
          <a:ext cx="11242945" cy="833512"/>
        </a:xfrm>
        <a:prstGeom prst="rect">
          <a:avLst/>
        </a:prstGeom>
        <a:solidFill>
          <a:srgbClr val="A2BA4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ПЕНЗАСТАТ</a:t>
          </a:r>
          <a:endParaRPr lang="ru-RU" sz="105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27359"/>
        <a:ext cx="11242945" cy="833512"/>
      </dsp:txXfrm>
    </dsp:sp>
    <dsp:sp modelId="{FFB7469E-28EF-45D4-815C-2A25599F785F}">
      <dsp:nvSpPr>
        <dsp:cNvPr id="0" name=""/>
        <dsp:cNvSpPr/>
      </dsp:nvSpPr>
      <dsp:spPr>
        <a:xfrm rot="10800000">
          <a:off x="0" y="2099235"/>
          <a:ext cx="11242945" cy="613513"/>
        </a:xfrm>
        <a:prstGeom prst="upArrowCallout">
          <a:avLst/>
        </a:prstGeom>
        <a:solidFill>
          <a:srgbClr val="F4E18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all" baseline="0" dirty="0" smtClean="0">
              <a:solidFill>
                <a:srgbClr val="FF0000"/>
              </a:solidFill>
              <a:effectLst/>
            </a:rPr>
            <a:t>только В ЭЛЕКТРОННОМ ВИДЕ  </a:t>
          </a:r>
          <a:r>
            <a:rPr lang="ru-RU" sz="1050" b="1" u="sng" kern="1200" dirty="0" smtClean="0">
              <a:solidFill>
                <a:srgbClr val="FF0000"/>
              </a:solidFill>
              <a:effectLst/>
            </a:rPr>
            <a:t>с применением электронной подписи</a:t>
          </a:r>
          <a:r>
            <a:rPr lang="ru-RU" sz="1050" b="1" kern="1200" dirty="0" smtClean="0">
              <a:solidFill>
                <a:srgbClr val="FF0000"/>
              </a:solidFill>
              <a:effectLst/>
            </a:rPr>
            <a:t> – в системе </a:t>
          </a:r>
          <a:r>
            <a:rPr lang="en-US" sz="1050" b="1" kern="1200" dirty="0" smtClean="0">
              <a:solidFill>
                <a:srgbClr val="FF0000"/>
              </a:solidFill>
              <a:effectLst/>
            </a:rPr>
            <a:t>Web</a:t>
          </a:r>
          <a:r>
            <a:rPr lang="ru-RU" sz="1050" b="1" kern="1200" dirty="0" smtClean="0">
              <a:solidFill>
                <a:srgbClr val="FF0000"/>
              </a:solidFill>
              <a:effectLst/>
            </a:rPr>
            <a:t>-сбора или через специализированного оператора связи</a:t>
          </a:r>
          <a:endParaRPr lang="ru-RU" sz="1050" b="1" kern="1200" dirty="0">
            <a:solidFill>
              <a:srgbClr val="FF0000"/>
            </a:solidFill>
            <a:effectLst/>
          </a:endParaRPr>
        </a:p>
      </dsp:txBody>
      <dsp:txXfrm rot="10800000">
        <a:off x="0" y="2099235"/>
        <a:ext cx="11242945" cy="398642"/>
      </dsp:txXfrm>
    </dsp:sp>
    <dsp:sp modelId="{6BA0A2BF-6B3F-499E-B5CE-9515CF01DE63}">
      <dsp:nvSpPr>
        <dsp:cNvPr id="0" name=""/>
        <dsp:cNvSpPr/>
      </dsp:nvSpPr>
      <dsp:spPr>
        <a:xfrm rot="10800000">
          <a:off x="8226013" y="824280"/>
          <a:ext cx="3016931" cy="1260269"/>
        </a:xfrm>
        <a:prstGeom prst="upArrowCallout">
          <a:avLst/>
        </a:prstGeom>
        <a:solidFill>
          <a:srgbClr val="00619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Индивидуальные </a:t>
          </a:r>
          <a:r>
            <a:rPr lang="ru-RU" sz="1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предприниматели</a:t>
          </a:r>
          <a:endParaRPr lang="ru-RU" sz="16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226013" y="824280"/>
        <a:ext cx="3016931" cy="818885"/>
      </dsp:txXfrm>
    </dsp:sp>
    <dsp:sp modelId="{733F0D5A-3FE6-4A3F-A8C4-CB590670835E}">
      <dsp:nvSpPr>
        <dsp:cNvPr id="0" name=""/>
        <dsp:cNvSpPr/>
      </dsp:nvSpPr>
      <dsp:spPr>
        <a:xfrm rot="10800000">
          <a:off x="3190522" y="824281"/>
          <a:ext cx="4408133" cy="1225918"/>
        </a:xfrm>
        <a:prstGeom prst="upArrowCallout">
          <a:avLst/>
        </a:prstGeom>
        <a:solidFill>
          <a:srgbClr val="00619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Адвокатские образования (кроме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адвокатов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учредивших адвокатские кабинеты)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90522" y="824281"/>
        <a:ext cx="4408133" cy="796565"/>
      </dsp:txXfrm>
    </dsp:sp>
    <dsp:sp modelId="{DA66A57E-9A27-4F33-BD55-80790D44F8AE}">
      <dsp:nvSpPr>
        <dsp:cNvPr id="0" name=""/>
        <dsp:cNvSpPr/>
      </dsp:nvSpPr>
      <dsp:spPr>
        <a:xfrm rot="10800000">
          <a:off x="0" y="824297"/>
          <a:ext cx="2724390" cy="1223101"/>
        </a:xfrm>
        <a:prstGeom prst="upArrowCallout">
          <a:avLst/>
        </a:prstGeom>
        <a:solidFill>
          <a:srgbClr val="00619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Юридические лица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824297"/>
        <a:ext cx="2724390" cy="794734"/>
      </dsp:txXfrm>
    </dsp:sp>
    <dsp:sp modelId="{BC9B20E5-8361-4ED4-BDDB-069DE5A9BEF2}">
      <dsp:nvSpPr>
        <dsp:cNvPr id="0" name=""/>
        <dsp:cNvSpPr/>
      </dsp:nvSpPr>
      <dsp:spPr>
        <a:xfrm rot="10800000">
          <a:off x="0" y="47237"/>
          <a:ext cx="11242945" cy="604868"/>
        </a:xfrm>
        <a:prstGeom prst="rect">
          <a:avLst/>
        </a:prstGeom>
        <a:solidFill>
          <a:srgbClr val="00619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ОКАЗЫВАЮЩИЕ ПЛАТНЫЕ УСЛУГИ НАСЕЛЕНИЮ</a:t>
          </a:r>
          <a:endParaRPr lang="ru-RU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47237"/>
        <a:ext cx="11242945" cy="6048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803A5-708F-41C2-A024-226B0B0C5FA1}">
      <dsp:nvSpPr>
        <dsp:cNvPr id="0" name=""/>
        <dsp:cNvSpPr/>
      </dsp:nvSpPr>
      <dsp:spPr>
        <a:xfrm>
          <a:off x="0" y="444"/>
          <a:ext cx="11094640" cy="346707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Изготовление и ремонт мебели</a:t>
          </a:r>
          <a:endParaRPr lang="ru-RU" sz="1400" b="1" kern="1200" dirty="0"/>
        </a:p>
      </dsp:txBody>
      <dsp:txXfrm>
        <a:off x="10155" y="10599"/>
        <a:ext cx="11074330" cy="326397"/>
      </dsp:txXfrm>
    </dsp:sp>
    <dsp:sp modelId="{5505A2E8-E63E-4E0E-8C61-ABBDDC185CF1}">
      <dsp:nvSpPr>
        <dsp:cNvPr id="0" name=""/>
        <dsp:cNvSpPr/>
      </dsp:nvSpPr>
      <dsp:spPr>
        <a:xfrm>
          <a:off x="1109464" y="347151"/>
          <a:ext cx="1127409" cy="26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43"/>
              </a:lnTo>
              <a:lnTo>
                <a:pt x="1127409" y="26054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8B5D8-C7F3-41F6-8ACE-1B002C3D0B48}">
      <dsp:nvSpPr>
        <dsp:cNvPr id="0" name=""/>
        <dsp:cNvSpPr/>
      </dsp:nvSpPr>
      <dsp:spPr>
        <a:xfrm>
          <a:off x="2236873" y="434341"/>
          <a:ext cx="8857766" cy="346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изготовление и ремонт мебели и отдельных мебельных деталей и предметов домашнего обихода</a:t>
          </a:r>
          <a:endParaRPr lang="ru-RU" sz="1100" kern="1200" dirty="0"/>
        </a:p>
      </dsp:txBody>
      <dsp:txXfrm>
        <a:off x="2247028" y="444496"/>
        <a:ext cx="8837456" cy="3263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40C7-43D0-42AE-A18F-CAE60808C377}">
      <dsp:nvSpPr>
        <dsp:cNvPr id="0" name=""/>
        <dsp:cNvSpPr/>
      </dsp:nvSpPr>
      <dsp:spPr>
        <a:xfrm>
          <a:off x="0" y="15576"/>
          <a:ext cx="11094637" cy="390723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Химическая чистка и крашение, услуги прачечных</a:t>
          </a:r>
        </a:p>
      </dsp:txBody>
      <dsp:txXfrm>
        <a:off x="11444" y="27020"/>
        <a:ext cx="11071749" cy="367835"/>
      </dsp:txXfrm>
    </dsp:sp>
    <dsp:sp modelId="{573C0F49-139C-4F41-8127-CBD6B1DD9405}">
      <dsp:nvSpPr>
        <dsp:cNvPr id="0" name=""/>
        <dsp:cNvSpPr/>
      </dsp:nvSpPr>
      <dsp:spPr>
        <a:xfrm>
          <a:off x="1109463" y="406300"/>
          <a:ext cx="1109465" cy="29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64"/>
              </a:lnTo>
              <a:lnTo>
                <a:pt x="1109465" y="29986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B769D-86E1-4900-A800-384E52F7F864}">
      <dsp:nvSpPr>
        <dsp:cNvPr id="0" name=""/>
        <dsp:cNvSpPr/>
      </dsp:nvSpPr>
      <dsp:spPr>
        <a:xfrm>
          <a:off x="2218928" y="510802"/>
          <a:ext cx="8869301" cy="390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химической чистке, крашению, стирке одежды, головных уборов, ватных одеял, </a:t>
          </a:r>
          <a:br>
            <a:rPr lang="ru-RU" sz="1100" kern="1200" dirty="0" smtClean="0">
              <a:solidFill>
                <a:schemeClr val="tx1"/>
              </a:solidFill>
            </a:rPr>
          </a:br>
          <a:r>
            <a:rPr lang="ru-RU" sz="1100" kern="1200" dirty="0" smtClean="0">
              <a:solidFill>
                <a:schemeClr val="tx1"/>
              </a:solidFill>
            </a:rPr>
            <a:t>ковровых изделий, </a:t>
          </a:r>
          <a:r>
            <a:rPr lang="ru-RU" sz="1100" kern="1200" dirty="0" err="1" smtClean="0">
              <a:solidFill>
                <a:schemeClr val="tx1"/>
              </a:solidFill>
            </a:rPr>
            <a:t>аквачистке</a:t>
          </a:r>
          <a:r>
            <a:rPr lang="ru-RU" sz="1100" kern="1200" dirty="0" smtClean="0">
              <a:solidFill>
                <a:schemeClr val="tx1"/>
              </a:solidFill>
            </a:rPr>
            <a:t>, бактерицидной обработке изделий, дезинфекции белья</a:t>
          </a:r>
          <a:endParaRPr lang="ru-RU" sz="1100" kern="1200" dirty="0"/>
        </a:p>
      </dsp:txBody>
      <dsp:txXfrm>
        <a:off x="2230372" y="522246"/>
        <a:ext cx="8846413" cy="3678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0C8EE-F3B8-423C-89F0-FE0BEB36E779}">
      <dsp:nvSpPr>
        <dsp:cNvPr id="0" name=""/>
        <dsp:cNvSpPr/>
      </dsp:nvSpPr>
      <dsp:spPr>
        <a:xfrm>
          <a:off x="1051031" y="0"/>
          <a:ext cx="9824398" cy="571696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Ремонт и техническое обслуживание бытовой радиоэлектронной аппаратуры, бытовых машин и приборов, ремонт и изготовление металлоизделий</a:t>
          </a:r>
          <a:endParaRPr lang="ru-RU" sz="1400" b="1" kern="1200" dirty="0"/>
        </a:p>
      </dsp:txBody>
      <dsp:txXfrm>
        <a:off x="1067775" y="16744"/>
        <a:ext cx="9790910" cy="538208"/>
      </dsp:txXfrm>
    </dsp:sp>
    <dsp:sp modelId="{46050593-976A-48DC-9923-9C4F093E7A9B}">
      <dsp:nvSpPr>
        <dsp:cNvPr id="0" name=""/>
        <dsp:cNvSpPr/>
      </dsp:nvSpPr>
      <dsp:spPr>
        <a:xfrm>
          <a:off x="2033471" y="571696"/>
          <a:ext cx="982784" cy="261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05"/>
              </a:lnTo>
              <a:lnTo>
                <a:pt x="982784" y="26150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8F206-FB46-4735-9AA4-87CABCDA65F4}">
      <dsp:nvSpPr>
        <dsp:cNvPr id="0" name=""/>
        <dsp:cNvSpPr/>
      </dsp:nvSpPr>
      <dsp:spPr>
        <a:xfrm>
          <a:off x="3016255" y="635614"/>
          <a:ext cx="7867193" cy="395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изготовление и ремонт металлических изделий бытового и хозяйственного назначения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27829" y="647188"/>
        <a:ext cx="7844045" cy="372028"/>
      </dsp:txXfrm>
    </dsp:sp>
    <dsp:sp modelId="{329D3E0C-63BB-4858-93A5-23326F4083A2}">
      <dsp:nvSpPr>
        <dsp:cNvPr id="0" name=""/>
        <dsp:cNvSpPr/>
      </dsp:nvSpPr>
      <dsp:spPr>
        <a:xfrm>
          <a:off x="2033471" y="571696"/>
          <a:ext cx="982784" cy="717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58"/>
              </a:lnTo>
              <a:lnTo>
                <a:pt x="982784" y="71705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2451-B92D-410E-8CBD-2D3472DA745B}">
      <dsp:nvSpPr>
        <dsp:cNvPr id="0" name=""/>
        <dsp:cNvSpPr/>
      </dsp:nvSpPr>
      <dsp:spPr>
        <a:xfrm>
          <a:off x="3016255" y="1092253"/>
          <a:ext cx="7867193" cy="39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ремонт часов и ювелирных изделий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27766" y="1103764"/>
        <a:ext cx="7844171" cy="369981"/>
      </dsp:txXfrm>
    </dsp:sp>
    <dsp:sp modelId="{38DC2F8D-EF6F-423E-81A8-19DF30B84980}">
      <dsp:nvSpPr>
        <dsp:cNvPr id="0" name=""/>
        <dsp:cNvSpPr/>
      </dsp:nvSpPr>
      <dsp:spPr>
        <a:xfrm>
          <a:off x="2033471" y="571696"/>
          <a:ext cx="982784" cy="1154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866"/>
              </a:lnTo>
              <a:lnTo>
                <a:pt x="982784" y="115486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9E686-BB3D-4DF2-9C62-7E457A6AC24B}">
      <dsp:nvSpPr>
        <dsp:cNvPr id="0" name=""/>
        <dsp:cNvSpPr/>
      </dsp:nvSpPr>
      <dsp:spPr>
        <a:xfrm>
          <a:off x="3016255" y="1546718"/>
          <a:ext cx="7867193" cy="359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ремонт компьютеров, коммуникационного оборудования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26790" y="1557253"/>
        <a:ext cx="7846123" cy="338618"/>
      </dsp:txXfrm>
    </dsp:sp>
    <dsp:sp modelId="{791EC063-7317-45DB-B4CD-C6F477815ADE}">
      <dsp:nvSpPr>
        <dsp:cNvPr id="0" name=""/>
        <dsp:cNvSpPr/>
      </dsp:nvSpPr>
      <dsp:spPr>
        <a:xfrm>
          <a:off x="2033471" y="571696"/>
          <a:ext cx="982784" cy="1608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392"/>
              </a:lnTo>
              <a:lnTo>
                <a:pt x="982784" y="160839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AF7A5-502E-4AF3-8FCA-D2E7857D9929}">
      <dsp:nvSpPr>
        <dsp:cNvPr id="0" name=""/>
        <dsp:cNvSpPr/>
      </dsp:nvSpPr>
      <dsp:spPr>
        <a:xfrm>
          <a:off x="3016255" y="1967869"/>
          <a:ext cx="7867193" cy="424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ремонт электронной бытовой техники (в том числе мобильных телефонов, планшетов, портативной техники)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28686" y="1980300"/>
        <a:ext cx="7842331" cy="399578"/>
      </dsp:txXfrm>
    </dsp:sp>
    <dsp:sp modelId="{691FBFD1-AAE8-43D3-B3E5-0C4E4017963D}">
      <dsp:nvSpPr>
        <dsp:cNvPr id="0" name=""/>
        <dsp:cNvSpPr/>
      </dsp:nvSpPr>
      <dsp:spPr>
        <a:xfrm>
          <a:off x="2033471" y="571696"/>
          <a:ext cx="982784" cy="2081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582"/>
              </a:lnTo>
              <a:lnTo>
                <a:pt x="982784" y="208158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B2028-354D-4803-B62E-544E6D277D10}">
      <dsp:nvSpPr>
        <dsp:cNvPr id="0" name=""/>
        <dsp:cNvSpPr/>
      </dsp:nvSpPr>
      <dsp:spPr>
        <a:xfrm>
          <a:off x="3016255" y="2453771"/>
          <a:ext cx="7867193" cy="39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ремонт бытовой техники (в том числе газовых и электрических плит)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27942" y="2465458"/>
        <a:ext cx="7843819" cy="375640"/>
      </dsp:txXfrm>
    </dsp:sp>
    <dsp:sp modelId="{F4B237F1-0581-42AA-AE7F-5005883C58DF}">
      <dsp:nvSpPr>
        <dsp:cNvPr id="0" name=""/>
        <dsp:cNvSpPr/>
      </dsp:nvSpPr>
      <dsp:spPr>
        <a:xfrm>
          <a:off x="2033471" y="571696"/>
          <a:ext cx="982784" cy="252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362"/>
              </a:lnTo>
              <a:lnTo>
                <a:pt x="982784" y="252436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A42EC-3A6D-4618-A1C3-46F281180856}">
      <dsp:nvSpPr>
        <dsp:cNvPr id="0" name=""/>
        <dsp:cNvSpPr/>
      </dsp:nvSpPr>
      <dsp:spPr>
        <a:xfrm>
          <a:off x="3016255" y="2914248"/>
          <a:ext cx="7867193" cy="363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ремонт спортивного и туристского оборудования, игрушек и подобных изделий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26905" y="2924898"/>
        <a:ext cx="7845893" cy="342321"/>
      </dsp:txXfrm>
    </dsp:sp>
    <dsp:sp modelId="{24CA5839-4744-4550-A011-DC588766819C}">
      <dsp:nvSpPr>
        <dsp:cNvPr id="0" name=""/>
        <dsp:cNvSpPr/>
      </dsp:nvSpPr>
      <dsp:spPr>
        <a:xfrm>
          <a:off x="2033471" y="571696"/>
          <a:ext cx="982784" cy="2983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463"/>
              </a:lnTo>
              <a:lnTo>
                <a:pt x="982784" y="298346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BB28F-B8F4-42AE-BD5E-F93D5BCA91C5}">
      <dsp:nvSpPr>
        <dsp:cNvPr id="0" name=""/>
        <dsp:cNvSpPr/>
      </dsp:nvSpPr>
      <dsp:spPr>
        <a:xfrm>
          <a:off x="3016255" y="3339332"/>
          <a:ext cx="7867193" cy="431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ремонт и настройка музыкальных инструментов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28898" y="3351975"/>
        <a:ext cx="7841907" cy="406369"/>
      </dsp:txXfrm>
    </dsp:sp>
    <dsp:sp modelId="{62CE46DD-FF61-4625-B426-78F6D0FA5A42}">
      <dsp:nvSpPr>
        <dsp:cNvPr id="0" name=""/>
        <dsp:cNvSpPr/>
      </dsp:nvSpPr>
      <dsp:spPr>
        <a:xfrm>
          <a:off x="2033471" y="571696"/>
          <a:ext cx="982784" cy="3641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1322"/>
              </a:lnTo>
              <a:lnTo>
                <a:pt x="982784" y="364132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CD616-9912-464C-96F5-A3FA19002C61}">
      <dsp:nvSpPr>
        <dsp:cNvPr id="0" name=""/>
        <dsp:cNvSpPr/>
      </dsp:nvSpPr>
      <dsp:spPr>
        <a:xfrm>
          <a:off x="3016255" y="3832450"/>
          <a:ext cx="7867193" cy="761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стоимость сертификатов дополнительного сервиса при покупке населением бытовой техники и аппаратуры в организациях розничной торговли (после окончания основного гарантийного срока их эксплуатации, установленного производителем данного товара, даже если покупатель не воспользовался этой услугой)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038548" y="3854743"/>
        <a:ext cx="7822607" cy="7165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145-0F0E-4136-A953-2F5943505071}">
      <dsp:nvSpPr>
        <dsp:cNvPr id="0" name=""/>
        <dsp:cNvSpPr/>
      </dsp:nvSpPr>
      <dsp:spPr>
        <a:xfrm>
          <a:off x="1268224" y="1325"/>
          <a:ext cx="9440720" cy="421025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Техническое обслуживание и ремонт транспортных средств, машин и оборудования </a:t>
          </a:r>
        </a:p>
      </dsp:txBody>
      <dsp:txXfrm>
        <a:off x="1280555" y="13656"/>
        <a:ext cx="9416058" cy="396363"/>
      </dsp:txXfrm>
    </dsp:sp>
    <dsp:sp modelId="{8728034F-A70E-4DAF-895E-34C3DF676D1E}">
      <dsp:nvSpPr>
        <dsp:cNvPr id="0" name=""/>
        <dsp:cNvSpPr/>
      </dsp:nvSpPr>
      <dsp:spPr>
        <a:xfrm>
          <a:off x="2212296" y="422350"/>
          <a:ext cx="953617" cy="37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227"/>
              </a:lnTo>
              <a:lnTo>
                <a:pt x="953617" y="37222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0620-62F0-47C7-9AEC-ACF8CC126C18}">
      <dsp:nvSpPr>
        <dsp:cNvPr id="0" name=""/>
        <dsp:cNvSpPr/>
      </dsp:nvSpPr>
      <dsp:spPr>
        <a:xfrm>
          <a:off x="3165914" y="507918"/>
          <a:ext cx="7537866" cy="57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ремонт и техническое обслуживание автотранспортных средств, </a:t>
          </a:r>
          <a:r>
            <a:rPr lang="ru-RU" sz="1100" kern="1200" dirty="0" smtClean="0">
              <a:solidFill>
                <a:schemeClr val="tx1"/>
              </a:solidFill>
            </a:rPr>
            <a:t>мотоциклов (с</a:t>
          </a:r>
          <a:r>
            <a:rPr lang="ru-RU" sz="1100" kern="1200" dirty="0" smtClean="0"/>
            <a:t>тоимость материалов, узлов, деталей, запчастей, используемых при оказании платных услуг (за исключением материалов заказчиков) должна быть включена в объем платных услуг)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182706" y="524710"/>
        <a:ext cx="7504282" cy="539735"/>
      </dsp:txXfrm>
    </dsp:sp>
    <dsp:sp modelId="{B5572E5C-1CF8-4667-9C96-206CB5180B2D}">
      <dsp:nvSpPr>
        <dsp:cNvPr id="0" name=""/>
        <dsp:cNvSpPr/>
      </dsp:nvSpPr>
      <dsp:spPr>
        <a:xfrm>
          <a:off x="2212296" y="422350"/>
          <a:ext cx="948228" cy="90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723"/>
              </a:lnTo>
              <a:lnTo>
                <a:pt x="948228" y="90572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0DD57-912B-4B2E-8E5F-08BD3BD87715}">
      <dsp:nvSpPr>
        <dsp:cNvPr id="0" name=""/>
        <dsp:cNvSpPr/>
      </dsp:nvSpPr>
      <dsp:spPr>
        <a:xfrm>
          <a:off x="3160525" y="1156938"/>
          <a:ext cx="7543151" cy="34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мойка, полирование автотранспортных средств</a:t>
          </a:r>
        </a:p>
      </dsp:txBody>
      <dsp:txXfrm>
        <a:off x="3170550" y="1166963"/>
        <a:ext cx="7523101" cy="322222"/>
      </dsp:txXfrm>
    </dsp:sp>
    <dsp:sp modelId="{658A6146-8591-41E1-9366-6A8C312D1777}">
      <dsp:nvSpPr>
        <dsp:cNvPr id="0" name=""/>
        <dsp:cNvSpPr/>
      </dsp:nvSpPr>
      <dsp:spPr>
        <a:xfrm>
          <a:off x="2212296" y="422350"/>
          <a:ext cx="943004" cy="132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860"/>
              </a:lnTo>
              <a:lnTo>
                <a:pt x="943004" y="132486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19C0A-EEE5-4C64-8F07-F2928DA782CB}">
      <dsp:nvSpPr>
        <dsp:cNvPr id="0" name=""/>
        <dsp:cNvSpPr/>
      </dsp:nvSpPr>
      <dsp:spPr>
        <a:xfrm>
          <a:off x="3155300" y="1576074"/>
          <a:ext cx="7557855" cy="34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техническая помощь на дорогах и транспортирование неисправных автотранспортных средств к месту их ремонта или стоянки</a:t>
          </a:r>
        </a:p>
      </dsp:txBody>
      <dsp:txXfrm>
        <a:off x="3165325" y="1586099"/>
        <a:ext cx="7537805" cy="322222"/>
      </dsp:txXfrm>
    </dsp:sp>
    <dsp:sp modelId="{D002EFD0-BC84-4FE8-91AD-453DDAD9198B}">
      <dsp:nvSpPr>
        <dsp:cNvPr id="0" name=""/>
        <dsp:cNvSpPr/>
      </dsp:nvSpPr>
      <dsp:spPr>
        <a:xfrm>
          <a:off x="2212296" y="422350"/>
          <a:ext cx="952417" cy="176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400"/>
              </a:lnTo>
              <a:lnTo>
                <a:pt x="952417" y="176140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039F4-7A51-4BD6-9D9A-E9ED65562A18}">
      <dsp:nvSpPr>
        <dsp:cNvPr id="0" name=""/>
        <dsp:cNvSpPr/>
      </dsp:nvSpPr>
      <dsp:spPr>
        <a:xfrm>
          <a:off x="3164714" y="2012615"/>
          <a:ext cx="7543808" cy="34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техническое обслуживание судов и лодок</a:t>
          </a:r>
        </a:p>
      </dsp:txBody>
      <dsp:txXfrm>
        <a:off x="3174739" y="2022640"/>
        <a:ext cx="7523758" cy="322222"/>
      </dsp:txXfrm>
    </dsp:sp>
    <dsp:sp modelId="{737183F8-7883-429D-B291-8CCE621098DB}">
      <dsp:nvSpPr>
        <dsp:cNvPr id="0" name=""/>
        <dsp:cNvSpPr/>
      </dsp:nvSpPr>
      <dsp:spPr>
        <a:xfrm>
          <a:off x="2212296" y="422350"/>
          <a:ext cx="947062" cy="21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802"/>
              </a:lnTo>
              <a:lnTo>
                <a:pt x="947062" y="218980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E48F8-0379-4088-8874-818D476218D0}">
      <dsp:nvSpPr>
        <dsp:cNvPr id="0" name=""/>
        <dsp:cNvSpPr/>
      </dsp:nvSpPr>
      <dsp:spPr>
        <a:xfrm>
          <a:off x="3159358" y="2441016"/>
          <a:ext cx="7542674" cy="34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ремонту автотранспортных средств, оплаченных страховыми компаниями</a:t>
          </a:r>
        </a:p>
      </dsp:txBody>
      <dsp:txXfrm>
        <a:off x="3169383" y="2451041"/>
        <a:ext cx="7522624" cy="322222"/>
      </dsp:txXfrm>
    </dsp:sp>
    <dsp:sp modelId="{C6B03CCD-E665-4C7F-BCB0-F7EF404CD2C6}">
      <dsp:nvSpPr>
        <dsp:cNvPr id="0" name=""/>
        <dsp:cNvSpPr/>
      </dsp:nvSpPr>
      <dsp:spPr>
        <a:xfrm>
          <a:off x="2212296" y="422350"/>
          <a:ext cx="939762" cy="2607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216"/>
              </a:lnTo>
              <a:lnTo>
                <a:pt x="939762" y="260721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635F1-9621-423B-8297-F18D2CA223E9}">
      <dsp:nvSpPr>
        <dsp:cNvPr id="0" name=""/>
        <dsp:cNvSpPr/>
      </dsp:nvSpPr>
      <dsp:spPr>
        <a:xfrm>
          <a:off x="3152058" y="2858431"/>
          <a:ext cx="7545237" cy="34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техническому осмотру, диагностике, ремонту автотранспортных средств, по зарядке аккумуляторных батарей транспортных средств с электродвигателями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162083" y="2868456"/>
        <a:ext cx="7525187" cy="3222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40C7-43D0-42AE-A18F-CAE60808C377}">
      <dsp:nvSpPr>
        <dsp:cNvPr id="0" name=""/>
        <dsp:cNvSpPr/>
      </dsp:nvSpPr>
      <dsp:spPr>
        <a:xfrm>
          <a:off x="0" y="0"/>
          <a:ext cx="9478985" cy="443902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Услуги фотоателье</a:t>
          </a:r>
        </a:p>
      </dsp:txBody>
      <dsp:txXfrm>
        <a:off x="13001" y="13001"/>
        <a:ext cx="9452983" cy="417900"/>
      </dsp:txXfrm>
    </dsp:sp>
    <dsp:sp modelId="{573C0F49-139C-4F41-8127-CBD6B1DD9405}">
      <dsp:nvSpPr>
        <dsp:cNvPr id="0" name=""/>
        <dsp:cNvSpPr/>
      </dsp:nvSpPr>
      <dsp:spPr>
        <a:xfrm>
          <a:off x="947898" y="443902"/>
          <a:ext cx="996768" cy="353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13"/>
              </a:lnTo>
              <a:lnTo>
                <a:pt x="996768" y="35341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B769D-86E1-4900-A800-384E52F7F864}">
      <dsp:nvSpPr>
        <dsp:cNvPr id="0" name=""/>
        <dsp:cNvSpPr/>
      </dsp:nvSpPr>
      <dsp:spPr>
        <a:xfrm>
          <a:off x="1944667" y="561721"/>
          <a:ext cx="7530362" cy="471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изготовлению черно-белых и цветных фотоснимков, видеосъемка событий</a:t>
          </a:r>
          <a:endParaRPr lang="ru-RU" sz="1100" kern="1200" dirty="0"/>
        </a:p>
      </dsp:txBody>
      <dsp:txXfrm>
        <a:off x="1958468" y="575522"/>
        <a:ext cx="7502760" cy="4435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145-0F0E-4136-A953-2F5943505071}">
      <dsp:nvSpPr>
        <dsp:cNvPr id="0" name=""/>
        <dsp:cNvSpPr/>
      </dsp:nvSpPr>
      <dsp:spPr>
        <a:xfrm>
          <a:off x="1644" y="0"/>
          <a:ext cx="11265699" cy="428827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Ремонт и строительство жилья и других построек</a:t>
          </a:r>
        </a:p>
      </dsp:txBody>
      <dsp:txXfrm>
        <a:off x="14204" y="12560"/>
        <a:ext cx="11240579" cy="403707"/>
      </dsp:txXfrm>
    </dsp:sp>
    <dsp:sp modelId="{8728034F-A70E-4DAF-895E-34C3DF676D1E}">
      <dsp:nvSpPr>
        <dsp:cNvPr id="0" name=""/>
        <dsp:cNvSpPr/>
      </dsp:nvSpPr>
      <dsp:spPr>
        <a:xfrm>
          <a:off x="1128214" y="428827"/>
          <a:ext cx="1024436" cy="1156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641"/>
              </a:lnTo>
              <a:lnTo>
                <a:pt x="1024436" y="115664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0620-62F0-47C7-9AEC-ACF8CC126C18}">
      <dsp:nvSpPr>
        <dsp:cNvPr id="0" name=""/>
        <dsp:cNvSpPr/>
      </dsp:nvSpPr>
      <dsp:spPr>
        <a:xfrm>
          <a:off x="2152651" y="581806"/>
          <a:ext cx="9125823" cy="2007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ВХОДЯТ:</a:t>
          </a:r>
          <a:endParaRPr lang="ru-RU" sz="1200" b="1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работы по строительству и ремонту жилых и нежилых зданий в рамках договора бытового подряда (производство работ по строительству фундаментов, электромонтажных, санитарно-технических, штукатурных, столярных, плотничных, малярных, стекольных, кровельных, изоляционных и гидроизоляционных, свайных, каменных, кирпичных и прочих работ)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работы строительные по прокладке местных трубопроводов, включая для газа и пара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работы по внутренней отделке квартир (установка натяжных потолков, пластиковых окон, поклейка обоев и тому подобное)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установке приборов учета расхода электроэнергии, кодовых замков и домофонов, монтажу отопительного оборудования (электрического, газового, нефтяного, неэлектрических солнечных коллекторов)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работы по ремонту и техобслуживанию внутридомового и внутриквартирного газового оборудования (котлов, газовых водонагревателей и прочее)</a:t>
          </a:r>
        </a:p>
      </dsp:txBody>
      <dsp:txXfrm>
        <a:off x="2211444" y="640599"/>
        <a:ext cx="9008237" cy="1889739"/>
      </dsp:txXfrm>
    </dsp:sp>
    <dsp:sp modelId="{A69610AF-F0CA-4A97-9CF7-8FC9E977716F}">
      <dsp:nvSpPr>
        <dsp:cNvPr id="0" name=""/>
        <dsp:cNvSpPr/>
      </dsp:nvSpPr>
      <dsp:spPr>
        <a:xfrm>
          <a:off x="1128214" y="428827"/>
          <a:ext cx="1060603" cy="282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736"/>
              </a:lnTo>
              <a:lnTo>
                <a:pt x="1060603" y="282673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08E6-0852-49DD-987C-800C997EE925}">
      <dsp:nvSpPr>
        <dsp:cNvPr id="0" name=""/>
        <dsp:cNvSpPr/>
      </dsp:nvSpPr>
      <dsp:spPr>
        <a:xfrm>
          <a:off x="2188817" y="2861836"/>
          <a:ext cx="9098815" cy="787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НЕ ВХОДЯТ: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работы по капитальному ремонту общего имущества в многоквартирном доме, оплачиваемые за счет средств фонда капитального ремонта</a:t>
          </a:r>
        </a:p>
      </dsp:txBody>
      <dsp:txXfrm>
        <a:off x="2211881" y="2884900"/>
        <a:ext cx="9052687" cy="7413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145-0F0E-4136-A953-2F5943505071}">
      <dsp:nvSpPr>
        <dsp:cNvPr id="0" name=""/>
        <dsp:cNvSpPr/>
      </dsp:nvSpPr>
      <dsp:spPr>
        <a:xfrm>
          <a:off x="3377" y="0"/>
          <a:ext cx="11149233" cy="350756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Услуги саун, бань и душевых</a:t>
          </a:r>
        </a:p>
      </dsp:txBody>
      <dsp:txXfrm>
        <a:off x="13650" y="10273"/>
        <a:ext cx="11128687" cy="330210"/>
      </dsp:txXfrm>
    </dsp:sp>
    <dsp:sp modelId="{8728034F-A70E-4DAF-895E-34C3DF676D1E}">
      <dsp:nvSpPr>
        <dsp:cNvPr id="0" name=""/>
        <dsp:cNvSpPr/>
      </dsp:nvSpPr>
      <dsp:spPr>
        <a:xfrm>
          <a:off x="1118300" y="350756"/>
          <a:ext cx="914049" cy="59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09"/>
              </a:lnTo>
              <a:lnTo>
                <a:pt x="914049" y="59410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0620-62F0-47C7-9AEC-ACF8CC126C18}">
      <dsp:nvSpPr>
        <dsp:cNvPr id="0" name=""/>
        <dsp:cNvSpPr/>
      </dsp:nvSpPr>
      <dsp:spPr>
        <a:xfrm>
          <a:off x="2032349" y="537182"/>
          <a:ext cx="9124715" cy="815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ВХОДЯТ:</a:t>
          </a:r>
          <a:endParaRPr lang="ru-RU" sz="1200" b="1" kern="1200" dirty="0">
            <a:solidFill>
              <a:srgbClr val="FF0000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в области физкультурно-оздоровительной деятельности, такие как предоставляемые банями, душевыми, саунами и парными, соляриями, водолечебницами, салонами для сбавления веса и похудения, массажными салонами </a:t>
          </a:r>
          <a:br>
            <a:rPr lang="ru-RU" sz="1100" kern="1200" dirty="0" smtClean="0">
              <a:solidFill>
                <a:schemeClr val="tx1"/>
              </a:solidFill>
            </a:rPr>
          </a:br>
          <a:r>
            <a:rPr lang="ru-RU" sz="1100" kern="1200" dirty="0" smtClean="0">
              <a:solidFill>
                <a:schemeClr val="tx1"/>
              </a:solidFill>
            </a:rPr>
            <a:t>(за исключением лечебного массажа) и т.п.</a:t>
          </a:r>
        </a:p>
      </dsp:txBody>
      <dsp:txXfrm>
        <a:off x="2056230" y="561063"/>
        <a:ext cx="9076953" cy="7676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145-0F0E-4136-A953-2F5943505071}">
      <dsp:nvSpPr>
        <dsp:cNvPr id="0" name=""/>
        <dsp:cNvSpPr/>
      </dsp:nvSpPr>
      <dsp:spPr>
        <a:xfrm>
          <a:off x="0" y="0"/>
          <a:ext cx="11170097" cy="343505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Парикмахерские и косметические услуги</a:t>
          </a:r>
          <a:endParaRPr lang="ru-RU" sz="1400" kern="1200" dirty="0" smtClean="0"/>
        </a:p>
      </dsp:txBody>
      <dsp:txXfrm>
        <a:off x="10061" y="10061"/>
        <a:ext cx="11149975" cy="323383"/>
      </dsp:txXfrm>
    </dsp:sp>
    <dsp:sp modelId="{8728034F-A70E-4DAF-895E-34C3DF676D1E}">
      <dsp:nvSpPr>
        <dsp:cNvPr id="0" name=""/>
        <dsp:cNvSpPr/>
      </dsp:nvSpPr>
      <dsp:spPr>
        <a:xfrm>
          <a:off x="1117009" y="343505"/>
          <a:ext cx="1119737" cy="89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295"/>
              </a:lnTo>
              <a:lnTo>
                <a:pt x="1119737" y="89329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0620-62F0-47C7-9AEC-ACF8CC126C18}">
      <dsp:nvSpPr>
        <dsp:cNvPr id="0" name=""/>
        <dsp:cNvSpPr/>
      </dsp:nvSpPr>
      <dsp:spPr>
        <a:xfrm>
          <a:off x="2236747" y="709730"/>
          <a:ext cx="8936077" cy="1054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ВХОДЯТ:</a:t>
          </a:r>
          <a:endParaRPr lang="ru-RU" sz="1200" b="1" kern="1200" dirty="0">
            <a:solidFill>
              <a:srgbClr val="FF0000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мытью волос, стрижке, маникюру, педикюру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</a:t>
          </a:r>
          <a:r>
            <a:rPr lang="ru-RU" sz="1100" kern="1200" dirty="0" err="1" smtClean="0">
              <a:solidFill>
                <a:schemeClr val="tx1"/>
              </a:solidFill>
            </a:rPr>
            <a:t>спа</a:t>
          </a:r>
          <a:r>
            <a:rPr lang="ru-RU" sz="1100" kern="1200" dirty="0" smtClean="0">
              <a:solidFill>
                <a:schemeClr val="tx1"/>
              </a:solidFill>
            </a:rPr>
            <a:t> уходу по телу, по загару в солярии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косметические, в том числе по косметическому </a:t>
          </a:r>
          <a:r>
            <a:rPr lang="ru-RU" sz="1100" kern="1200" dirty="0" err="1" smtClean="0">
              <a:solidFill>
                <a:schemeClr val="tx1"/>
              </a:solidFill>
            </a:rPr>
            <a:t>татуажу</a:t>
          </a:r>
          <a:r>
            <a:rPr lang="ru-RU" sz="1100" kern="1200" dirty="0" smtClean="0">
              <a:solidFill>
                <a:schemeClr val="tx1"/>
              </a:solidFill>
            </a:rPr>
            <a:t> и пирсингу, оказанные парикмахерскими и салонами красоты</a:t>
          </a:r>
        </a:p>
      </dsp:txBody>
      <dsp:txXfrm>
        <a:off x="2267622" y="740605"/>
        <a:ext cx="8874327" cy="992391"/>
      </dsp:txXfrm>
    </dsp:sp>
    <dsp:sp modelId="{03D1F41A-9F01-4DCA-8EF1-49911C5ECB63}">
      <dsp:nvSpPr>
        <dsp:cNvPr id="0" name=""/>
        <dsp:cNvSpPr/>
      </dsp:nvSpPr>
      <dsp:spPr>
        <a:xfrm>
          <a:off x="1117009" y="343505"/>
          <a:ext cx="1119737" cy="1925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579"/>
              </a:lnTo>
              <a:lnTo>
                <a:pt x="1119737" y="192557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4B522-1451-4219-BBFC-EB6969C97FF0}">
      <dsp:nvSpPr>
        <dsp:cNvPr id="0" name=""/>
        <dsp:cNvSpPr/>
      </dsp:nvSpPr>
      <dsp:spPr>
        <a:xfrm>
          <a:off x="2236747" y="1946363"/>
          <a:ext cx="8936077" cy="64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НЕ ВХОДЯТ:</a:t>
          </a:r>
          <a:endParaRPr lang="ru-RU" sz="1200" b="1" kern="1200" dirty="0" smtClean="0">
            <a:solidFill>
              <a:schemeClr val="tx1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специализированных салонов </a:t>
          </a:r>
          <a:r>
            <a:rPr lang="ru-RU" sz="1100" kern="1200" dirty="0" err="1" smtClean="0">
              <a:solidFill>
                <a:schemeClr val="tx1"/>
              </a:solidFill>
            </a:rPr>
            <a:t>татуажа</a:t>
          </a:r>
          <a:r>
            <a:rPr lang="ru-RU" sz="1100" kern="1200" dirty="0" smtClean="0">
              <a:solidFill>
                <a:schemeClr val="tx1"/>
              </a:solidFill>
            </a:rPr>
            <a:t> и пирсинга (учитываются в составе услуг «прочие платные»)</a:t>
          </a:r>
        </a:p>
      </dsp:txBody>
      <dsp:txXfrm>
        <a:off x="2255651" y="1965267"/>
        <a:ext cx="8898269" cy="6076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145-0F0E-4136-A953-2F5943505071}">
      <dsp:nvSpPr>
        <dsp:cNvPr id="0" name=""/>
        <dsp:cNvSpPr/>
      </dsp:nvSpPr>
      <dsp:spPr>
        <a:xfrm>
          <a:off x="0" y="0"/>
          <a:ext cx="11741983" cy="351918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Услуги по аренде, лизингу и прокату </a:t>
          </a:r>
          <a:endParaRPr lang="ru-RU" sz="1400" kern="1200" dirty="0" smtClean="0"/>
        </a:p>
      </dsp:txBody>
      <dsp:txXfrm>
        <a:off x="10307" y="10307"/>
        <a:ext cx="11721369" cy="331304"/>
      </dsp:txXfrm>
    </dsp:sp>
    <dsp:sp modelId="{C51009D3-80C9-40EE-AE1C-A223AEA6D838}">
      <dsp:nvSpPr>
        <dsp:cNvPr id="0" name=""/>
        <dsp:cNvSpPr/>
      </dsp:nvSpPr>
      <dsp:spPr>
        <a:xfrm>
          <a:off x="1174198" y="351918"/>
          <a:ext cx="1175632" cy="52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468"/>
              </a:lnTo>
              <a:lnTo>
                <a:pt x="1175632" y="52946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80B9B-C354-4A5C-B709-A223B7331C2E}">
      <dsp:nvSpPr>
        <dsp:cNvPr id="0" name=""/>
        <dsp:cNvSpPr/>
      </dsp:nvSpPr>
      <dsp:spPr>
        <a:xfrm>
          <a:off x="2349830" y="633644"/>
          <a:ext cx="9393586" cy="495485"/>
        </a:xfrm>
        <a:prstGeom prst="roundRect">
          <a:avLst>
            <a:gd name="adj" fmla="val 10000"/>
          </a:avLst>
        </a:prstGeom>
        <a:solidFill>
          <a:srgbClr val="F4E184"/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Из них выделяются услуги по аренде и лизингу легковых автомобилей и легких автотранспортных средств (включая </a:t>
          </a:r>
          <a:r>
            <a:rPr lang="ru-RU" sz="1200" kern="1200" dirty="0" err="1" smtClean="0">
              <a:solidFill>
                <a:schemeClr val="tx1"/>
              </a:solidFill>
            </a:rPr>
            <a:t>каршеринг</a:t>
          </a:r>
          <a:r>
            <a:rPr lang="ru-RU" sz="1200" kern="1200" dirty="0" smtClean="0">
              <a:solidFill>
                <a:schemeClr val="tx1"/>
              </a:solidFill>
            </a:rPr>
            <a:t>)</a:t>
          </a:r>
        </a:p>
      </dsp:txBody>
      <dsp:txXfrm>
        <a:off x="2364342" y="648156"/>
        <a:ext cx="9364562" cy="466461"/>
      </dsp:txXfrm>
    </dsp:sp>
    <dsp:sp modelId="{FCA44FA3-2461-40BA-AD7C-DA9AB657C6C3}">
      <dsp:nvSpPr>
        <dsp:cNvPr id="0" name=""/>
        <dsp:cNvSpPr/>
      </dsp:nvSpPr>
      <dsp:spPr>
        <a:xfrm>
          <a:off x="1174198" y="351918"/>
          <a:ext cx="1175632" cy="132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270"/>
              </a:lnTo>
              <a:lnTo>
                <a:pt x="1175632" y="132627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462FF-C1E3-4BFC-BA8E-454F76606597}">
      <dsp:nvSpPr>
        <dsp:cNvPr id="0" name=""/>
        <dsp:cNvSpPr/>
      </dsp:nvSpPr>
      <dsp:spPr>
        <a:xfrm>
          <a:off x="2349830" y="1202517"/>
          <a:ext cx="9393586" cy="951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ВХОДЯТ</a:t>
          </a:r>
          <a:r>
            <a:rPr lang="ru-RU" sz="1100" b="1" kern="1200" dirty="0" smtClean="0">
              <a:solidFill>
                <a:srgbClr val="FF0000"/>
              </a:solidFill>
            </a:rPr>
            <a:t>:</a:t>
          </a:r>
          <a:endParaRPr lang="ru-RU" sz="12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аренда, лизинг, </a:t>
          </a:r>
          <a:r>
            <a:rPr lang="ru-RU" sz="1100" kern="1200" dirty="0" err="1" smtClean="0">
              <a:solidFill>
                <a:schemeClr val="tx1"/>
              </a:solidFill>
            </a:rPr>
            <a:t>каршеринг</a:t>
          </a:r>
          <a:r>
            <a:rPr lang="ru-RU" sz="1100" kern="1200" dirty="0" smtClean="0">
              <a:solidFill>
                <a:schemeClr val="tx1"/>
              </a:solidFill>
            </a:rPr>
            <a:t>, прокат автотранспортных средств, сельскохозяйственных машин и оборудования, офисных машин и оборудования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прокат оборудования для отдыха, развлечений и занятий спортом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прокат бытовых изделий и предметов личного пользования</a:t>
          </a:r>
        </a:p>
      </dsp:txBody>
      <dsp:txXfrm>
        <a:off x="2377694" y="1230381"/>
        <a:ext cx="9337858" cy="8956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145-0F0E-4136-A953-2F5943505071}">
      <dsp:nvSpPr>
        <dsp:cNvPr id="0" name=""/>
        <dsp:cNvSpPr/>
      </dsp:nvSpPr>
      <dsp:spPr>
        <a:xfrm>
          <a:off x="228045" y="0"/>
          <a:ext cx="10927675" cy="336050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Ритуальные услуги</a:t>
          </a:r>
          <a:endParaRPr lang="ru-RU" sz="1400" kern="1200" dirty="0" smtClean="0"/>
        </a:p>
      </dsp:txBody>
      <dsp:txXfrm>
        <a:off x="237888" y="9843"/>
        <a:ext cx="10907989" cy="316364"/>
      </dsp:txXfrm>
    </dsp:sp>
    <dsp:sp modelId="{8728034F-A70E-4DAF-895E-34C3DF676D1E}">
      <dsp:nvSpPr>
        <dsp:cNvPr id="0" name=""/>
        <dsp:cNvSpPr/>
      </dsp:nvSpPr>
      <dsp:spPr>
        <a:xfrm>
          <a:off x="1320812" y="336050"/>
          <a:ext cx="1096769" cy="73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216"/>
              </a:lnTo>
              <a:lnTo>
                <a:pt x="1096769" y="73321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0620-62F0-47C7-9AEC-ACF8CC126C18}">
      <dsp:nvSpPr>
        <dsp:cNvPr id="0" name=""/>
        <dsp:cNvSpPr/>
      </dsp:nvSpPr>
      <dsp:spPr>
        <a:xfrm>
          <a:off x="2417582" y="404983"/>
          <a:ext cx="8742140" cy="1328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ВХОДЯТ:</a:t>
          </a:r>
          <a:endParaRPr lang="ru-RU" sz="1200" b="1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захоронение и кремация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изготовление надгробных сооружений из различных материалов и их реставрация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организация похорон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пошив, изготовление и прокат похоронных принадлежностей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прочие услуги похоронных бюро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solidFill>
              <a:schemeClr val="tx1"/>
            </a:solidFill>
          </a:endParaRPr>
        </a:p>
      </dsp:txBody>
      <dsp:txXfrm>
        <a:off x="2456494" y="443895"/>
        <a:ext cx="8664316" cy="1250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2A685-581B-457F-BFDE-818DE8227BB8}">
      <dsp:nvSpPr>
        <dsp:cNvPr id="0" name=""/>
        <dsp:cNvSpPr/>
      </dsp:nvSpPr>
      <dsp:spPr>
        <a:xfrm>
          <a:off x="0" y="262586"/>
          <a:ext cx="5283345" cy="1837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046" tIns="479044" rIns="41004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жилищные кооперативы (ЖК),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жилищно-строительные кооперативы (ЖСК),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товарищества собственников жилья (ТСЖ),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товарищества собственников недвижимости (ТСН)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262586"/>
        <a:ext cx="5283345" cy="1837134"/>
      </dsp:txXfrm>
    </dsp:sp>
    <dsp:sp modelId="{8C15E65A-CBC4-4CF0-B436-7ACFF137FA71}">
      <dsp:nvSpPr>
        <dsp:cNvPr id="0" name=""/>
        <dsp:cNvSpPr/>
      </dsp:nvSpPr>
      <dsp:spPr>
        <a:xfrm>
          <a:off x="281763" y="0"/>
          <a:ext cx="3685324" cy="554163"/>
        </a:xfrm>
        <a:prstGeom prst="roundRect">
          <a:avLst/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89" tIns="0" rIns="1397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A733"/>
              </a:solidFill>
            </a:rPr>
            <a:t>НЕ</a:t>
          </a:r>
          <a:r>
            <a:rPr lang="ru-RU" sz="1600" kern="1200" dirty="0" smtClean="0">
              <a:solidFill>
                <a:srgbClr val="FFA733"/>
              </a:solidFill>
            </a:rPr>
            <a:t> </a:t>
          </a:r>
          <a:r>
            <a:rPr lang="ru-RU" sz="1600" kern="1200" dirty="0" smtClean="0"/>
            <a:t>предоставляют данные по форме:</a:t>
          </a:r>
          <a:endParaRPr lang="ru-RU" sz="1600" kern="1200" dirty="0"/>
        </a:p>
      </dsp:txBody>
      <dsp:txXfrm>
        <a:off x="308815" y="27052"/>
        <a:ext cx="3631220" cy="5000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145-0F0E-4136-A953-2F5943505071}">
      <dsp:nvSpPr>
        <dsp:cNvPr id="0" name=""/>
        <dsp:cNvSpPr/>
      </dsp:nvSpPr>
      <dsp:spPr>
        <a:xfrm>
          <a:off x="1216" y="0"/>
          <a:ext cx="11197167" cy="345515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Прочие виды бытовых услуг</a:t>
          </a:r>
          <a:endParaRPr lang="ru-RU" sz="1400" kern="1200" dirty="0" smtClean="0"/>
        </a:p>
      </dsp:txBody>
      <dsp:txXfrm>
        <a:off x="11336" y="10120"/>
        <a:ext cx="11176927" cy="325275"/>
      </dsp:txXfrm>
    </dsp:sp>
    <dsp:sp modelId="{8728034F-A70E-4DAF-895E-34C3DF676D1E}">
      <dsp:nvSpPr>
        <dsp:cNvPr id="0" name=""/>
        <dsp:cNvSpPr/>
      </dsp:nvSpPr>
      <dsp:spPr>
        <a:xfrm>
          <a:off x="1120933" y="345515"/>
          <a:ext cx="1127681" cy="92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517"/>
              </a:lnTo>
              <a:lnTo>
                <a:pt x="1127681" y="92551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0620-62F0-47C7-9AEC-ACF8CC126C18}">
      <dsp:nvSpPr>
        <dsp:cNvPr id="0" name=""/>
        <dsp:cNvSpPr/>
      </dsp:nvSpPr>
      <dsp:spPr>
        <a:xfrm>
          <a:off x="2248614" y="410907"/>
          <a:ext cx="8988353" cy="1720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ВХОДЯТ:</a:t>
          </a:r>
          <a:endParaRPr lang="ru-RU" sz="1200" b="1" kern="1200" dirty="0">
            <a:solidFill>
              <a:srgbClr val="FF0000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уборке и чистке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ремонту очков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письменному и устному переводу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благоустройству ландшафта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упаковыванию товаров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обслуживанию и музыкальному сопровождению банкетных мероприятий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проведению фейерверков, световых и звуковых представлений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услуги по дневному уходу за детьми и т.п.</a:t>
          </a:r>
        </a:p>
      </dsp:txBody>
      <dsp:txXfrm>
        <a:off x="2298998" y="461291"/>
        <a:ext cx="8887585" cy="1619481"/>
      </dsp:txXfrm>
    </dsp:sp>
    <dsp:sp modelId="{5B7F6354-824A-4614-85E4-E3AFCF11F8BD}">
      <dsp:nvSpPr>
        <dsp:cNvPr id="0" name=""/>
        <dsp:cNvSpPr/>
      </dsp:nvSpPr>
      <dsp:spPr>
        <a:xfrm>
          <a:off x="1120933" y="345515"/>
          <a:ext cx="1127681" cy="275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552"/>
              </a:lnTo>
              <a:lnTo>
                <a:pt x="1127681" y="275855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3AB24-2E32-4635-8B52-BFAB37BE9809}">
      <dsp:nvSpPr>
        <dsp:cNvPr id="0" name=""/>
        <dsp:cNvSpPr/>
      </dsp:nvSpPr>
      <dsp:spPr>
        <a:xfrm>
          <a:off x="2248614" y="2232908"/>
          <a:ext cx="8988353" cy="1742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НЕ ВХОДЯТ: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стоимость услуг по заправке и доставке населению газовых баллонов на регулярной основе, стоимость сжиженного газа, учитываемых в составе коммунальных услуг (газоснабжение)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стоимость эвакуации автомобиля на штрафстоянку за неправильную парковку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стоимость услуг, выполненных по заказам больничных организаций, санаторно-курортных организаций, гостиниц и иных организаций (например, услуги прачечных для больниц и санаториев; помывка солдат срочной службы в бане)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стоимость услуг за счет средств бюджетов всех уровней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стоимость выполненных услуг, не оплаченных заказчиком (например, при отказе заказчика получить и оплатить уже выполненную услугу)</a:t>
          </a:r>
        </a:p>
      </dsp:txBody>
      <dsp:txXfrm>
        <a:off x="2299645" y="2283939"/>
        <a:ext cx="8886291" cy="164025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8848-6AC6-4138-B42C-A5734CB361DE}">
      <dsp:nvSpPr>
        <dsp:cNvPr id="0" name=""/>
        <dsp:cNvSpPr/>
      </dsp:nvSpPr>
      <dsp:spPr>
        <a:xfrm>
          <a:off x="0" y="17092"/>
          <a:ext cx="8976923" cy="291076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ВХОДЯТ: </a:t>
          </a:r>
          <a:endParaRPr lang="ru-RU" sz="1400" b="1" kern="1200" dirty="0"/>
        </a:p>
      </dsp:txBody>
      <dsp:txXfrm>
        <a:off x="8525" y="25617"/>
        <a:ext cx="8959873" cy="274026"/>
      </dsp:txXfrm>
    </dsp:sp>
    <dsp:sp modelId="{08BCEBD9-06D7-4C2C-86E7-C54B90FE1A76}">
      <dsp:nvSpPr>
        <dsp:cNvPr id="0" name=""/>
        <dsp:cNvSpPr/>
      </dsp:nvSpPr>
      <dsp:spPr>
        <a:xfrm>
          <a:off x="897692" y="308169"/>
          <a:ext cx="2012414" cy="21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24"/>
              </a:lnTo>
              <a:lnTo>
                <a:pt x="2012414" y="21982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9031F-E6F5-48E2-971C-38CCF1A9990A}">
      <dsp:nvSpPr>
        <dsp:cNvPr id="0" name=""/>
        <dsp:cNvSpPr/>
      </dsp:nvSpPr>
      <dsp:spPr>
        <a:xfrm>
          <a:off x="2910107" y="349231"/>
          <a:ext cx="7127335" cy="357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перевозке пассажиров </a:t>
          </a:r>
          <a:endParaRPr lang="ru-RU" sz="1100" kern="1200" dirty="0"/>
        </a:p>
      </dsp:txBody>
      <dsp:txXfrm>
        <a:off x="2920578" y="359702"/>
        <a:ext cx="7106393" cy="336581"/>
      </dsp:txXfrm>
    </dsp:sp>
    <dsp:sp modelId="{F813026F-884D-46B4-AC43-A86E92E52DB9}">
      <dsp:nvSpPr>
        <dsp:cNvPr id="0" name=""/>
        <dsp:cNvSpPr/>
      </dsp:nvSpPr>
      <dsp:spPr>
        <a:xfrm>
          <a:off x="897692" y="308169"/>
          <a:ext cx="1980363" cy="603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874"/>
              </a:lnTo>
              <a:lnTo>
                <a:pt x="1980363" y="60387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21C64-C143-4FBC-91EC-6EA70920ABD7}">
      <dsp:nvSpPr>
        <dsp:cNvPr id="0" name=""/>
        <dsp:cNvSpPr/>
      </dsp:nvSpPr>
      <dsp:spPr>
        <a:xfrm>
          <a:off x="2878056" y="762861"/>
          <a:ext cx="7181538" cy="298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перевозке грузов для населения</a:t>
          </a:r>
        </a:p>
      </dsp:txBody>
      <dsp:txXfrm>
        <a:off x="2886795" y="771600"/>
        <a:ext cx="7164060" cy="280885"/>
      </dsp:txXfrm>
    </dsp:sp>
    <dsp:sp modelId="{2E8684F7-EC7D-41F8-9862-F7432188DB29}">
      <dsp:nvSpPr>
        <dsp:cNvPr id="0" name=""/>
        <dsp:cNvSpPr/>
      </dsp:nvSpPr>
      <dsp:spPr>
        <a:xfrm>
          <a:off x="897692" y="308169"/>
          <a:ext cx="1980363" cy="96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414"/>
              </a:lnTo>
              <a:lnTo>
                <a:pt x="1980363" y="96741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D2468-BB0A-4A65-ADA3-2BE6BE895480}">
      <dsp:nvSpPr>
        <dsp:cNvPr id="0" name=""/>
        <dsp:cNvSpPr/>
      </dsp:nvSpPr>
      <dsp:spPr>
        <a:xfrm>
          <a:off x="2878056" y="1117331"/>
          <a:ext cx="7181538" cy="31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транспортной экспедиции и прочие услуги, связанные с оформлением перевозочных документов, обработкой грузов и предоставлением информации о перевозках</a:t>
          </a:r>
        </a:p>
      </dsp:txBody>
      <dsp:txXfrm>
        <a:off x="2887326" y="1126601"/>
        <a:ext cx="7162998" cy="297966"/>
      </dsp:txXfrm>
    </dsp:sp>
    <dsp:sp modelId="{438A7851-2573-4BE6-BDA2-219763D05573}">
      <dsp:nvSpPr>
        <dsp:cNvPr id="0" name=""/>
        <dsp:cNvSpPr/>
      </dsp:nvSpPr>
      <dsp:spPr>
        <a:xfrm>
          <a:off x="897692" y="308169"/>
          <a:ext cx="1980363" cy="133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950"/>
              </a:lnTo>
              <a:lnTo>
                <a:pt x="1980363" y="133795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58583-2C0C-4B4F-B53E-2CE1496F6AE3}">
      <dsp:nvSpPr>
        <dsp:cNvPr id="0" name=""/>
        <dsp:cNvSpPr/>
      </dsp:nvSpPr>
      <dsp:spPr>
        <a:xfrm>
          <a:off x="2878056" y="1489942"/>
          <a:ext cx="7181538" cy="312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стоимость дополнительных услуг на всех видах транспорта (предоставление постельного белья, справочное обслуживание, услуги носильщиков, камер хранения, комнат отдыха и так далее)</a:t>
          </a:r>
        </a:p>
      </dsp:txBody>
      <dsp:txXfrm>
        <a:off x="2887205" y="1499091"/>
        <a:ext cx="7163240" cy="294056"/>
      </dsp:txXfrm>
    </dsp:sp>
    <dsp:sp modelId="{A6DB8193-AC17-472B-9855-DE27D4348AF2}">
      <dsp:nvSpPr>
        <dsp:cNvPr id="0" name=""/>
        <dsp:cNvSpPr/>
      </dsp:nvSpPr>
      <dsp:spPr>
        <a:xfrm>
          <a:off x="897692" y="308169"/>
          <a:ext cx="1980363" cy="1714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112"/>
              </a:lnTo>
              <a:lnTo>
                <a:pt x="1980363" y="171411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9D1A5-2CDD-42D5-9483-03CB1B18B8A0}">
      <dsp:nvSpPr>
        <dsp:cNvPr id="0" name=""/>
        <dsp:cNvSpPr/>
      </dsp:nvSpPr>
      <dsp:spPr>
        <a:xfrm>
          <a:off x="2878056" y="1858403"/>
          <a:ext cx="7181538" cy="32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размер комиссионного сбора от предварительной продажи билетов, стоимость бронирования билетов на все виды транспорта, доставки билетов на дом</a:t>
          </a:r>
        </a:p>
      </dsp:txBody>
      <dsp:txXfrm>
        <a:off x="2887656" y="1868003"/>
        <a:ext cx="7162338" cy="308556"/>
      </dsp:txXfrm>
    </dsp:sp>
    <dsp:sp modelId="{6935F6CC-16BF-4ABD-BABC-3B295ECC4251}">
      <dsp:nvSpPr>
        <dsp:cNvPr id="0" name=""/>
        <dsp:cNvSpPr/>
      </dsp:nvSpPr>
      <dsp:spPr>
        <a:xfrm>
          <a:off x="897692" y="308169"/>
          <a:ext cx="1980363" cy="210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420"/>
              </a:lnTo>
              <a:lnTo>
                <a:pt x="1980363" y="210142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437FE-D37F-46C6-A001-AC428D0D7716}">
      <dsp:nvSpPr>
        <dsp:cNvPr id="0" name=""/>
        <dsp:cNvSpPr/>
      </dsp:nvSpPr>
      <dsp:spPr>
        <a:xfrm>
          <a:off x="2878056" y="2242265"/>
          <a:ext cx="7181538" cy="334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платных стоянок, парковок транспортных средств </a:t>
          </a:r>
        </a:p>
      </dsp:txBody>
      <dsp:txXfrm>
        <a:off x="2887858" y="2252067"/>
        <a:ext cx="7161934" cy="315044"/>
      </dsp:txXfrm>
    </dsp:sp>
    <dsp:sp modelId="{ACA03C0A-61FB-44E9-8008-120FBCF7DE6D}">
      <dsp:nvSpPr>
        <dsp:cNvPr id="0" name=""/>
        <dsp:cNvSpPr/>
      </dsp:nvSpPr>
      <dsp:spPr>
        <a:xfrm>
          <a:off x="897692" y="308169"/>
          <a:ext cx="1980363" cy="250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141"/>
              </a:lnTo>
              <a:lnTo>
                <a:pt x="1980363" y="250414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C059F-2C1B-4541-9BBA-AEBCA8BC3366}">
      <dsp:nvSpPr>
        <dsp:cNvPr id="0" name=""/>
        <dsp:cNvSpPr/>
      </dsp:nvSpPr>
      <dsp:spPr>
        <a:xfrm>
          <a:off x="2878056" y="2633019"/>
          <a:ext cx="7181538" cy="358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аренде легковых автомобилей с водителем</a:t>
          </a:r>
        </a:p>
      </dsp:txBody>
      <dsp:txXfrm>
        <a:off x="2888559" y="2643522"/>
        <a:ext cx="7160532" cy="3375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8848-6AC6-4138-B42C-A5734CB361DE}">
      <dsp:nvSpPr>
        <dsp:cNvPr id="0" name=""/>
        <dsp:cNvSpPr/>
      </dsp:nvSpPr>
      <dsp:spPr>
        <a:xfrm>
          <a:off x="0" y="487"/>
          <a:ext cx="9384965" cy="293317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 ВХОДЯТ:</a:t>
          </a:r>
          <a:endParaRPr lang="ru-RU" sz="1400" b="1" kern="1200" dirty="0"/>
        </a:p>
      </dsp:txBody>
      <dsp:txXfrm>
        <a:off x="8591" y="9078"/>
        <a:ext cx="9367783" cy="276135"/>
      </dsp:txXfrm>
    </dsp:sp>
    <dsp:sp modelId="{08BCEBD9-06D7-4C2C-86E7-C54B90FE1A76}">
      <dsp:nvSpPr>
        <dsp:cNvPr id="0" name=""/>
        <dsp:cNvSpPr/>
      </dsp:nvSpPr>
      <dsp:spPr>
        <a:xfrm>
          <a:off x="938496" y="293804"/>
          <a:ext cx="1876148" cy="21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08"/>
              </a:lnTo>
              <a:lnTo>
                <a:pt x="1876148" y="21510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9031F-E6F5-48E2-971C-38CCF1A9990A}">
      <dsp:nvSpPr>
        <dsp:cNvPr id="0" name=""/>
        <dsp:cNvSpPr/>
      </dsp:nvSpPr>
      <dsp:spPr>
        <a:xfrm>
          <a:off x="2814644" y="322025"/>
          <a:ext cx="7232602" cy="373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компенсации из бюджетов всех уровней пассажирским перевозчикам расходов по перевозке льготных категорий граждан</a:t>
          </a:r>
          <a:endParaRPr lang="ru-RU" sz="1100" kern="1200" dirty="0"/>
        </a:p>
      </dsp:txBody>
      <dsp:txXfrm>
        <a:off x="2825591" y="332972"/>
        <a:ext cx="7210708" cy="351881"/>
      </dsp:txXfrm>
    </dsp:sp>
    <dsp:sp modelId="{6D6CFAFB-7F7C-4B75-BE1F-8A1742925D8C}">
      <dsp:nvSpPr>
        <dsp:cNvPr id="0" name=""/>
        <dsp:cNvSpPr/>
      </dsp:nvSpPr>
      <dsp:spPr>
        <a:xfrm>
          <a:off x="938496" y="293804"/>
          <a:ext cx="1866966" cy="79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416"/>
              </a:lnTo>
              <a:lnTo>
                <a:pt x="1866966" y="79841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6AD4A-DDF3-4F91-896C-982F51888C13}">
      <dsp:nvSpPr>
        <dsp:cNvPr id="0" name=""/>
        <dsp:cNvSpPr/>
      </dsp:nvSpPr>
      <dsp:spPr>
        <a:xfrm>
          <a:off x="2805462" y="787263"/>
          <a:ext cx="7269316" cy="60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таксопарков, автотранспортных организаций, индивидуальных предпринимателей по предоставлению ими легковых такси, автобусов и так далее другим организациям в аренду (без водителя)</a:t>
          </a:r>
        </a:p>
      </dsp:txBody>
      <dsp:txXfrm>
        <a:off x="2823326" y="805127"/>
        <a:ext cx="7233588" cy="574186"/>
      </dsp:txXfrm>
    </dsp:sp>
    <dsp:sp modelId="{FF0DF4F8-11D2-4AD6-BAC5-FBE854613126}">
      <dsp:nvSpPr>
        <dsp:cNvPr id="0" name=""/>
        <dsp:cNvSpPr/>
      </dsp:nvSpPr>
      <dsp:spPr>
        <a:xfrm>
          <a:off x="938496" y="293804"/>
          <a:ext cx="1857791" cy="1401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625"/>
              </a:lnTo>
              <a:lnTo>
                <a:pt x="1857791" y="140162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94F0D-BE9F-4F28-9392-FEFEC95E0C38}">
      <dsp:nvSpPr>
        <dsp:cNvPr id="0" name=""/>
        <dsp:cNvSpPr/>
      </dsp:nvSpPr>
      <dsp:spPr>
        <a:xfrm>
          <a:off x="2796287" y="1446811"/>
          <a:ext cx="7290064" cy="497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услуги по перевозке туристов к местам отдыха, входящие в стоимость турпакетов, (учитываются в составе услуг </a:t>
          </a:r>
          <a:r>
            <a:rPr lang="ru-RU" sz="1100" b="1" kern="1200" dirty="0" smtClean="0">
              <a:solidFill>
                <a:schemeClr val="tx1"/>
              </a:solidFill>
            </a:rPr>
            <a:t>«Услуги  туристских агентств, туроператоров и прочие услуги по бронированию и сопутствующие им услуги»</a:t>
          </a:r>
          <a:r>
            <a:rPr lang="ru-RU" sz="1100" kern="1200" dirty="0" smtClean="0">
              <a:solidFill>
                <a:schemeClr val="tx1"/>
              </a:solidFill>
            </a:rPr>
            <a:t>)</a:t>
          </a:r>
        </a:p>
      </dsp:txBody>
      <dsp:txXfrm>
        <a:off x="2810851" y="1461375"/>
        <a:ext cx="7260936" cy="4681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8848-6AC6-4138-B42C-A5734CB361DE}">
      <dsp:nvSpPr>
        <dsp:cNvPr id="0" name=""/>
        <dsp:cNvSpPr/>
      </dsp:nvSpPr>
      <dsp:spPr>
        <a:xfrm>
          <a:off x="0" y="342291"/>
          <a:ext cx="11139545" cy="361199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ВКЛЮЧАЕТСЯ ФАКТИЧЕСКАЯ ПЛАТА НАСЕЛЕНИЯ ЗА:</a:t>
          </a:r>
        </a:p>
      </dsp:txBody>
      <dsp:txXfrm>
        <a:off x="10579" y="352870"/>
        <a:ext cx="11118387" cy="340041"/>
      </dsp:txXfrm>
    </dsp:sp>
    <dsp:sp modelId="{08BCEBD9-06D7-4C2C-86E7-C54B90FE1A76}">
      <dsp:nvSpPr>
        <dsp:cNvPr id="0" name=""/>
        <dsp:cNvSpPr/>
      </dsp:nvSpPr>
      <dsp:spPr>
        <a:xfrm>
          <a:off x="1113954" y="703490"/>
          <a:ext cx="1116674" cy="362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91"/>
              </a:lnTo>
              <a:lnTo>
                <a:pt x="1116674" y="36249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9031F-E6F5-48E2-971C-38CCF1A9990A}">
      <dsp:nvSpPr>
        <dsp:cNvPr id="0" name=""/>
        <dsp:cNvSpPr/>
      </dsp:nvSpPr>
      <dsp:spPr>
        <a:xfrm>
          <a:off x="2230629" y="797166"/>
          <a:ext cx="8911636" cy="53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пересылку письменной корреспонденции (простых и заказных почтовых карточек, писем и бандеролей, писем и бандеролей с объявленной ценностью, отправлений электронной (гибридной) почты) </a:t>
          </a:r>
          <a:endParaRPr lang="ru-RU" sz="1100" kern="1200" dirty="0"/>
        </a:p>
      </dsp:txBody>
      <dsp:txXfrm>
        <a:off x="2246376" y="812913"/>
        <a:ext cx="8880142" cy="506139"/>
      </dsp:txXfrm>
    </dsp:sp>
    <dsp:sp modelId="{F813026F-884D-46B4-AC43-A86E92E52DB9}">
      <dsp:nvSpPr>
        <dsp:cNvPr id="0" name=""/>
        <dsp:cNvSpPr/>
      </dsp:nvSpPr>
      <dsp:spPr>
        <a:xfrm>
          <a:off x="1113954" y="703490"/>
          <a:ext cx="1115314" cy="88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051"/>
              </a:lnTo>
              <a:lnTo>
                <a:pt x="1115314" y="88605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21C64-C143-4FBC-91EC-6EA70920ABD7}">
      <dsp:nvSpPr>
        <dsp:cNvPr id="0" name=""/>
        <dsp:cNvSpPr/>
      </dsp:nvSpPr>
      <dsp:spPr>
        <a:xfrm>
          <a:off x="2229269" y="1404421"/>
          <a:ext cx="8911636" cy="370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пересылку посылок</a:t>
          </a:r>
        </a:p>
      </dsp:txBody>
      <dsp:txXfrm>
        <a:off x="2240113" y="1415265"/>
        <a:ext cx="8889948" cy="348554"/>
      </dsp:txXfrm>
    </dsp:sp>
    <dsp:sp modelId="{C76FD72E-4A81-4759-8221-3D0D0A623BFF}">
      <dsp:nvSpPr>
        <dsp:cNvPr id="0" name=""/>
        <dsp:cNvSpPr/>
      </dsp:nvSpPr>
      <dsp:spPr>
        <a:xfrm>
          <a:off x="1113954" y="703490"/>
          <a:ext cx="1115314" cy="1280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39"/>
              </a:lnTo>
              <a:lnTo>
                <a:pt x="1115314" y="128003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AF3A2-4C5E-4452-A148-3BD95DBF03B1}">
      <dsp:nvSpPr>
        <dsp:cNvPr id="0" name=""/>
        <dsp:cNvSpPr/>
      </dsp:nvSpPr>
      <dsp:spPr>
        <a:xfrm>
          <a:off x="2229269" y="1844286"/>
          <a:ext cx="8911636" cy="278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прием, пересылку и доставку денежных средств</a:t>
          </a:r>
        </a:p>
      </dsp:txBody>
      <dsp:txXfrm>
        <a:off x="2237426" y="1852443"/>
        <a:ext cx="8895322" cy="262174"/>
      </dsp:txXfrm>
    </dsp:sp>
    <dsp:sp modelId="{4780347E-F1D2-4711-8421-A49CECC65557}">
      <dsp:nvSpPr>
        <dsp:cNvPr id="0" name=""/>
        <dsp:cNvSpPr/>
      </dsp:nvSpPr>
      <dsp:spPr>
        <a:xfrm>
          <a:off x="1113954" y="703490"/>
          <a:ext cx="1115314" cy="1628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150"/>
              </a:lnTo>
              <a:lnTo>
                <a:pt x="1115314" y="162815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4C1B9-9FCD-4EA6-883D-B7D97625E2E5}">
      <dsp:nvSpPr>
        <dsp:cNvPr id="0" name=""/>
        <dsp:cNvSpPr/>
      </dsp:nvSpPr>
      <dsp:spPr>
        <a:xfrm>
          <a:off x="2229269" y="2192396"/>
          <a:ext cx="8911636" cy="278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доставку и выплату пенсий и пособий</a:t>
          </a:r>
        </a:p>
      </dsp:txBody>
      <dsp:txXfrm>
        <a:off x="2237426" y="2200553"/>
        <a:ext cx="8895322" cy="262174"/>
      </dsp:txXfrm>
    </dsp:sp>
    <dsp:sp modelId="{C0DB165B-576B-41F4-96BA-50D8D180F310}">
      <dsp:nvSpPr>
        <dsp:cNvPr id="0" name=""/>
        <dsp:cNvSpPr/>
      </dsp:nvSpPr>
      <dsp:spPr>
        <a:xfrm>
          <a:off x="1113954" y="703490"/>
          <a:ext cx="1115314" cy="1976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261"/>
              </a:lnTo>
              <a:lnTo>
                <a:pt x="1115314" y="197626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D5642-5E6C-4A10-BCBD-598F435BBD8E}">
      <dsp:nvSpPr>
        <dsp:cNvPr id="0" name=""/>
        <dsp:cNvSpPr/>
      </dsp:nvSpPr>
      <dsp:spPr>
        <a:xfrm>
          <a:off x="2229269" y="2540507"/>
          <a:ext cx="8911636" cy="278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распространение печатных изданий и иной продукции</a:t>
          </a:r>
        </a:p>
      </dsp:txBody>
      <dsp:txXfrm>
        <a:off x="2237426" y="2548664"/>
        <a:ext cx="8895322" cy="262174"/>
      </dsp:txXfrm>
    </dsp:sp>
    <dsp:sp modelId="{B2A6B9D8-25DB-40F4-AE87-291F452AB412}">
      <dsp:nvSpPr>
        <dsp:cNvPr id="0" name=""/>
        <dsp:cNvSpPr/>
      </dsp:nvSpPr>
      <dsp:spPr>
        <a:xfrm>
          <a:off x="1113954" y="703490"/>
          <a:ext cx="1115314" cy="232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372"/>
              </a:lnTo>
              <a:lnTo>
                <a:pt x="1115314" y="232437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B51D8-3C84-424D-8EDC-48F319E84E94}">
      <dsp:nvSpPr>
        <dsp:cNvPr id="0" name=""/>
        <dsp:cNvSpPr/>
      </dsp:nvSpPr>
      <dsp:spPr>
        <a:xfrm>
          <a:off x="2229269" y="2888618"/>
          <a:ext cx="8911636" cy="278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прочие почтовые услуги</a:t>
          </a:r>
        </a:p>
      </dsp:txBody>
      <dsp:txXfrm>
        <a:off x="2237426" y="2896775"/>
        <a:ext cx="8895322" cy="262174"/>
      </dsp:txXfrm>
    </dsp:sp>
    <dsp:sp modelId="{9AE299DA-53FA-4205-A41A-B81A017E156B}">
      <dsp:nvSpPr>
        <dsp:cNvPr id="0" name=""/>
        <dsp:cNvSpPr/>
      </dsp:nvSpPr>
      <dsp:spPr>
        <a:xfrm>
          <a:off x="1113954" y="703490"/>
          <a:ext cx="1115314" cy="2735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32"/>
              </a:lnTo>
              <a:lnTo>
                <a:pt x="1115314" y="273583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E57D9-8D88-4654-A885-0C8BBBCC8B0D}">
      <dsp:nvSpPr>
        <dsp:cNvPr id="0" name=""/>
        <dsp:cNvSpPr/>
      </dsp:nvSpPr>
      <dsp:spPr>
        <a:xfrm>
          <a:off x="2229269" y="3236729"/>
          <a:ext cx="8911636" cy="405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сбор, перевозку и доставку еды, продовольственных и непродовольственных товаров, курьерами, в том числе с использованием одного или нескольких видов транспорта</a:t>
          </a:r>
        </a:p>
      </dsp:txBody>
      <dsp:txXfrm>
        <a:off x="2241137" y="3248597"/>
        <a:ext cx="8887900" cy="381451"/>
      </dsp:txXfrm>
    </dsp:sp>
    <dsp:sp modelId="{6E492562-E0E9-40B8-9988-447B9B963665}">
      <dsp:nvSpPr>
        <dsp:cNvPr id="0" name=""/>
        <dsp:cNvSpPr/>
      </dsp:nvSpPr>
      <dsp:spPr>
        <a:xfrm>
          <a:off x="1113954" y="703490"/>
          <a:ext cx="1115314" cy="3204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4936"/>
              </a:lnTo>
              <a:lnTo>
                <a:pt x="1115314" y="320493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92817-D94E-4FD7-A8BF-63C61E01A5AF}">
      <dsp:nvSpPr>
        <dsp:cNvPr id="0" name=""/>
        <dsp:cNvSpPr/>
      </dsp:nvSpPr>
      <dsp:spPr>
        <a:xfrm>
          <a:off x="2229269" y="3711538"/>
          <a:ext cx="8911636" cy="393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прочие курьерские услуги, не включенные в другие группировки (различные способы доставки, включая самовывозов через пункты выдачи заказов)</a:t>
          </a:r>
        </a:p>
      </dsp:txBody>
      <dsp:txXfrm>
        <a:off x="2240802" y="3723071"/>
        <a:ext cx="8888570" cy="3707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D399-1069-46C6-A419-BDDEF9877CD5}">
      <dsp:nvSpPr>
        <dsp:cNvPr id="0" name=""/>
        <dsp:cNvSpPr/>
      </dsp:nvSpPr>
      <dsp:spPr>
        <a:xfrm>
          <a:off x="1012053" y="0"/>
          <a:ext cx="10155100" cy="326760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ВКЛЮЧАЕТСЯ ФАКТИЧЕСКАЯ  ПЛАТА НАСЕЛЕНИЯ:</a:t>
          </a:r>
          <a:endParaRPr lang="ru-RU" sz="1200" b="1" kern="1200" dirty="0"/>
        </a:p>
      </dsp:txBody>
      <dsp:txXfrm>
        <a:off x="1021623" y="9570"/>
        <a:ext cx="10135960" cy="307620"/>
      </dsp:txXfrm>
    </dsp:sp>
    <dsp:sp modelId="{C35FAC8E-561F-42B5-A403-39146A3686F9}">
      <dsp:nvSpPr>
        <dsp:cNvPr id="0" name=""/>
        <dsp:cNvSpPr/>
      </dsp:nvSpPr>
      <dsp:spPr>
        <a:xfrm>
          <a:off x="2027563" y="326760"/>
          <a:ext cx="1079055" cy="19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82"/>
              </a:lnTo>
              <a:lnTo>
                <a:pt x="1079055" y="19138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E639A-BBCE-4CA5-ADA8-6571D1F7D29F}">
      <dsp:nvSpPr>
        <dsp:cNvPr id="0" name=""/>
        <dsp:cNvSpPr/>
      </dsp:nvSpPr>
      <dsp:spPr>
        <a:xfrm>
          <a:off x="3106619" y="391204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предоставление доступа к сети</a:t>
          </a:r>
          <a:endParaRPr lang="ru-RU" sz="1050" kern="1200" dirty="0"/>
        </a:p>
      </dsp:txBody>
      <dsp:txXfrm>
        <a:off x="3114055" y="398640"/>
        <a:ext cx="8109208" cy="239005"/>
      </dsp:txXfrm>
    </dsp:sp>
    <dsp:sp modelId="{9F608C33-D465-49EA-A296-027B895CF357}">
      <dsp:nvSpPr>
        <dsp:cNvPr id="0" name=""/>
        <dsp:cNvSpPr/>
      </dsp:nvSpPr>
      <dsp:spPr>
        <a:xfrm>
          <a:off x="2027563" y="326760"/>
          <a:ext cx="1079055" cy="50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729"/>
              </a:lnTo>
              <a:lnTo>
                <a:pt x="1079055" y="50872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ED193-0A77-4AEF-B79C-09746FD8A9D8}">
      <dsp:nvSpPr>
        <dsp:cNvPr id="0" name=""/>
        <dsp:cNvSpPr/>
      </dsp:nvSpPr>
      <dsp:spPr>
        <a:xfrm>
          <a:off x="3106619" y="708551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абонентская плата за пользование абонентскими устройствами телефонной сети при абонентской системе оплаты услуг</a:t>
          </a:r>
          <a:endParaRPr lang="ru-RU" sz="1050" kern="1200" dirty="0"/>
        </a:p>
      </dsp:txBody>
      <dsp:txXfrm>
        <a:off x="3114055" y="715987"/>
        <a:ext cx="8109208" cy="239005"/>
      </dsp:txXfrm>
    </dsp:sp>
    <dsp:sp modelId="{2FB12EB1-1734-4B4A-A7D5-FCEE8B3BBA68}">
      <dsp:nvSpPr>
        <dsp:cNvPr id="0" name=""/>
        <dsp:cNvSpPr/>
      </dsp:nvSpPr>
      <dsp:spPr>
        <a:xfrm>
          <a:off x="2027563" y="326760"/>
          <a:ext cx="1079055" cy="826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076"/>
              </a:lnTo>
              <a:lnTo>
                <a:pt x="1079055" y="82607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1A868-1149-4D71-ADFD-2C7C3043976F}">
      <dsp:nvSpPr>
        <dsp:cNvPr id="0" name=""/>
        <dsp:cNvSpPr/>
      </dsp:nvSpPr>
      <dsp:spPr>
        <a:xfrm>
          <a:off x="3106619" y="1025898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фактический размер платежей при повременной системе оплаты услуг</a:t>
          </a:r>
          <a:endParaRPr lang="ru-RU" sz="1050" kern="1200" dirty="0"/>
        </a:p>
      </dsp:txBody>
      <dsp:txXfrm>
        <a:off x="3114055" y="1033334"/>
        <a:ext cx="8109208" cy="239005"/>
      </dsp:txXfrm>
    </dsp:sp>
    <dsp:sp modelId="{B561724C-23AC-4B4F-B957-3C234A6C6CEF}">
      <dsp:nvSpPr>
        <dsp:cNvPr id="0" name=""/>
        <dsp:cNvSpPr/>
      </dsp:nvSpPr>
      <dsp:spPr>
        <a:xfrm>
          <a:off x="2027563" y="326760"/>
          <a:ext cx="1079055" cy="114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423"/>
              </a:lnTo>
              <a:lnTo>
                <a:pt x="1079055" y="114342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7DA72-4F28-4E39-AF7F-8D18D4BE508E}">
      <dsp:nvSpPr>
        <dsp:cNvPr id="0" name=""/>
        <dsp:cNvSpPr/>
      </dsp:nvSpPr>
      <dsp:spPr>
        <a:xfrm>
          <a:off x="3106619" y="1343244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услуги ISDN, DECT, IP-телефония и тому подобные</a:t>
          </a:r>
          <a:endParaRPr lang="ru-RU" sz="1050" kern="1200" dirty="0"/>
        </a:p>
      </dsp:txBody>
      <dsp:txXfrm>
        <a:off x="3114055" y="1350680"/>
        <a:ext cx="8109208" cy="239005"/>
      </dsp:txXfrm>
    </dsp:sp>
    <dsp:sp modelId="{959064B4-D38E-436F-9621-494CE8435DDD}">
      <dsp:nvSpPr>
        <dsp:cNvPr id="0" name=""/>
        <dsp:cNvSpPr/>
      </dsp:nvSpPr>
      <dsp:spPr>
        <a:xfrm>
          <a:off x="2027563" y="326760"/>
          <a:ext cx="1079055" cy="1460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769"/>
              </a:lnTo>
              <a:lnTo>
                <a:pt x="1079055" y="146076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148C-03A2-4029-B6C5-C11196AAAE84}">
      <dsp:nvSpPr>
        <dsp:cNvPr id="0" name=""/>
        <dsp:cNvSpPr/>
      </dsp:nvSpPr>
      <dsp:spPr>
        <a:xfrm>
          <a:off x="3106619" y="1660591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прочие услуги (например, услуги автоматического определителя номера и так далее)</a:t>
          </a:r>
          <a:endParaRPr lang="ru-RU" sz="1050" kern="1200" dirty="0"/>
        </a:p>
      </dsp:txBody>
      <dsp:txXfrm>
        <a:off x="3114055" y="1668027"/>
        <a:ext cx="8109208" cy="239005"/>
      </dsp:txXfrm>
    </dsp:sp>
    <dsp:sp modelId="{C0C5959E-AA22-401A-AAC6-145A5BBC75B9}">
      <dsp:nvSpPr>
        <dsp:cNvPr id="0" name=""/>
        <dsp:cNvSpPr/>
      </dsp:nvSpPr>
      <dsp:spPr>
        <a:xfrm>
          <a:off x="2027563" y="326760"/>
          <a:ext cx="1079055" cy="177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16"/>
              </a:lnTo>
              <a:lnTo>
                <a:pt x="1079055" y="177811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64280-3E02-4E13-9F31-E762768B67B6}">
      <dsp:nvSpPr>
        <dsp:cNvPr id="0" name=""/>
        <dsp:cNvSpPr/>
      </dsp:nvSpPr>
      <dsp:spPr>
        <a:xfrm>
          <a:off x="3106619" y="1977938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услуги от соединений, предоставленных с использованием всех типов таксофонов (включая карточную систему оплаты)</a:t>
          </a:r>
          <a:endParaRPr lang="ru-RU" sz="1050" kern="1200" dirty="0"/>
        </a:p>
      </dsp:txBody>
      <dsp:txXfrm>
        <a:off x="3114055" y="1985374"/>
        <a:ext cx="8109208" cy="239005"/>
      </dsp:txXfrm>
    </dsp:sp>
    <dsp:sp modelId="{7F679C90-8AF7-4627-9E44-7338E52940FE}">
      <dsp:nvSpPr>
        <dsp:cNvPr id="0" name=""/>
        <dsp:cNvSpPr/>
      </dsp:nvSpPr>
      <dsp:spPr>
        <a:xfrm>
          <a:off x="2027563" y="326760"/>
          <a:ext cx="1079055" cy="2095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463"/>
              </a:lnTo>
              <a:lnTo>
                <a:pt x="1079055" y="209546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F4CCA-E512-457F-B29A-438FB24F088E}">
      <dsp:nvSpPr>
        <dsp:cNvPr id="0" name=""/>
        <dsp:cNvSpPr/>
      </dsp:nvSpPr>
      <dsp:spPr>
        <a:xfrm>
          <a:off x="3106619" y="2295285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отправку телеграмм</a:t>
          </a:r>
          <a:endParaRPr lang="ru-RU" sz="1050" kern="1200" dirty="0"/>
        </a:p>
      </dsp:txBody>
      <dsp:txXfrm>
        <a:off x="3114055" y="2302721"/>
        <a:ext cx="8109208" cy="239005"/>
      </dsp:txXfrm>
    </dsp:sp>
    <dsp:sp modelId="{C01C5DFD-10A0-4D49-B491-9BC20E042433}">
      <dsp:nvSpPr>
        <dsp:cNvPr id="0" name=""/>
        <dsp:cNvSpPr/>
      </dsp:nvSpPr>
      <dsp:spPr>
        <a:xfrm>
          <a:off x="2027563" y="326760"/>
          <a:ext cx="1079055" cy="2412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810"/>
              </a:lnTo>
              <a:lnTo>
                <a:pt x="1079055" y="241281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650E-144D-4CAF-88F8-B4ABA257ED54}">
      <dsp:nvSpPr>
        <dsp:cNvPr id="0" name=""/>
        <dsp:cNvSpPr/>
      </dsp:nvSpPr>
      <dsp:spPr>
        <a:xfrm>
          <a:off x="3106619" y="2612632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услуги от доступа к информации с использованием информационно-телекоммуникационной сети «Интернет»</a:t>
          </a:r>
          <a:endParaRPr lang="ru-RU" sz="1050" kern="1200" dirty="0"/>
        </a:p>
      </dsp:txBody>
      <dsp:txXfrm>
        <a:off x="3114055" y="2620068"/>
        <a:ext cx="8109208" cy="239005"/>
      </dsp:txXfrm>
    </dsp:sp>
    <dsp:sp modelId="{248026C0-EE23-4893-B7C9-A3643107C6D5}">
      <dsp:nvSpPr>
        <dsp:cNvPr id="0" name=""/>
        <dsp:cNvSpPr/>
      </dsp:nvSpPr>
      <dsp:spPr>
        <a:xfrm>
          <a:off x="2027563" y="326760"/>
          <a:ext cx="1079055" cy="273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0157"/>
              </a:lnTo>
              <a:lnTo>
                <a:pt x="1079055" y="273015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8DD82-4A7A-4FAF-8BA8-FDAD5E6ADCF1}">
      <dsp:nvSpPr>
        <dsp:cNvPr id="0" name=""/>
        <dsp:cNvSpPr/>
      </dsp:nvSpPr>
      <dsp:spPr>
        <a:xfrm>
          <a:off x="3106619" y="2929979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услуги радиосвязи, радиовещания, телевидения (в том числе кабельного) и спутниковой связи</a:t>
          </a:r>
          <a:endParaRPr lang="ru-RU" sz="1050" kern="1200" dirty="0"/>
        </a:p>
      </dsp:txBody>
      <dsp:txXfrm>
        <a:off x="3114055" y="2937415"/>
        <a:ext cx="8109208" cy="239005"/>
      </dsp:txXfrm>
    </dsp:sp>
    <dsp:sp modelId="{4332E765-6CBC-420E-9B9B-7DF98F8CE42B}">
      <dsp:nvSpPr>
        <dsp:cNvPr id="0" name=""/>
        <dsp:cNvSpPr/>
      </dsp:nvSpPr>
      <dsp:spPr>
        <a:xfrm>
          <a:off x="2027563" y="326760"/>
          <a:ext cx="1079055" cy="3047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504"/>
              </a:lnTo>
              <a:lnTo>
                <a:pt x="1079055" y="304750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38477-E034-4B8D-9C74-616C64B1DE28}">
      <dsp:nvSpPr>
        <dsp:cNvPr id="0" name=""/>
        <dsp:cNvSpPr/>
      </dsp:nvSpPr>
      <dsp:spPr>
        <a:xfrm>
          <a:off x="3106619" y="3247326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услуги проводного вещания (установка радиотрансляционных точек и абонентская плата за их использование, прочие услуги)</a:t>
          </a:r>
          <a:endParaRPr lang="ru-RU" sz="1050" kern="1200" dirty="0"/>
        </a:p>
      </dsp:txBody>
      <dsp:txXfrm>
        <a:off x="3114055" y="3254762"/>
        <a:ext cx="8109208" cy="239005"/>
      </dsp:txXfrm>
    </dsp:sp>
    <dsp:sp modelId="{116ECA9E-7B7E-4D84-ADA9-E188785EFA5E}">
      <dsp:nvSpPr>
        <dsp:cNvPr id="0" name=""/>
        <dsp:cNvSpPr/>
      </dsp:nvSpPr>
      <dsp:spPr>
        <a:xfrm>
          <a:off x="2027563" y="326760"/>
          <a:ext cx="1079055" cy="336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851"/>
              </a:lnTo>
              <a:lnTo>
                <a:pt x="1079055" y="336485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E2E66-7AA1-4CCC-AF0D-507011E51B01}">
      <dsp:nvSpPr>
        <dsp:cNvPr id="0" name=""/>
        <dsp:cNvSpPr/>
      </dsp:nvSpPr>
      <dsp:spPr>
        <a:xfrm>
          <a:off x="3106619" y="3564673"/>
          <a:ext cx="8124080" cy="253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услуги подвижной связи</a:t>
          </a:r>
          <a:endParaRPr lang="ru-RU" sz="1050" kern="1200" dirty="0"/>
        </a:p>
      </dsp:txBody>
      <dsp:txXfrm>
        <a:off x="3114055" y="3572109"/>
        <a:ext cx="8109208" cy="23900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8848-6AC6-4138-B42C-A5734CB361DE}">
      <dsp:nvSpPr>
        <dsp:cNvPr id="0" name=""/>
        <dsp:cNvSpPr/>
      </dsp:nvSpPr>
      <dsp:spPr>
        <a:xfrm>
          <a:off x="0" y="246984"/>
          <a:ext cx="10179738" cy="318157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НЕ ВКЛЮЧАЮТСЯ:</a:t>
          </a:r>
          <a:endParaRPr lang="ru-RU" sz="1200" b="1" kern="1200" dirty="0"/>
        </a:p>
      </dsp:txBody>
      <dsp:txXfrm>
        <a:off x="9319" y="256303"/>
        <a:ext cx="10161100" cy="299519"/>
      </dsp:txXfrm>
    </dsp:sp>
    <dsp:sp modelId="{26A07617-EB09-4208-8A2E-1C2334D6BBAB}">
      <dsp:nvSpPr>
        <dsp:cNvPr id="0" name=""/>
        <dsp:cNvSpPr/>
      </dsp:nvSpPr>
      <dsp:spPr>
        <a:xfrm>
          <a:off x="1017973" y="565141"/>
          <a:ext cx="1019216" cy="191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29"/>
              </a:lnTo>
              <a:lnTo>
                <a:pt x="1019216" y="19142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ECCE1-FB6D-40CE-A98C-6D685F9DBC5D}">
      <dsp:nvSpPr>
        <dsp:cNvPr id="0" name=""/>
        <dsp:cNvSpPr/>
      </dsp:nvSpPr>
      <dsp:spPr>
        <a:xfrm>
          <a:off x="2037190" y="629324"/>
          <a:ext cx="8143790" cy="25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оплата за пользование радиоточками и телефонными аппаратами, телевизионными антеннами, установленными в гостиницах, санаториях, домах отдыха</a:t>
          </a:r>
          <a:endParaRPr lang="ru-RU" sz="1050" kern="1200" dirty="0"/>
        </a:p>
      </dsp:txBody>
      <dsp:txXfrm>
        <a:off x="2044644" y="636778"/>
        <a:ext cx="8128882" cy="239585"/>
      </dsp:txXfrm>
    </dsp:sp>
    <dsp:sp modelId="{187D9B6A-8568-4E55-8877-72C19074B179}">
      <dsp:nvSpPr>
        <dsp:cNvPr id="0" name=""/>
        <dsp:cNvSpPr/>
      </dsp:nvSpPr>
      <dsp:spPr>
        <a:xfrm>
          <a:off x="1017973" y="565141"/>
          <a:ext cx="1019216" cy="50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546"/>
              </a:lnTo>
              <a:lnTo>
                <a:pt x="1019216" y="50954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3C853-3701-44D5-8165-3493C3C57D1B}">
      <dsp:nvSpPr>
        <dsp:cNvPr id="0" name=""/>
        <dsp:cNvSpPr/>
      </dsp:nvSpPr>
      <dsp:spPr>
        <a:xfrm>
          <a:off x="2037190" y="947441"/>
          <a:ext cx="8143790" cy="25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услуги по предоставлению во временное пользование модемов связи (учитываются в составе услуг «Прочих платных услуг») </a:t>
          </a:r>
          <a:endParaRPr lang="ru-RU" sz="1050" kern="1200" dirty="0"/>
        </a:p>
      </dsp:txBody>
      <dsp:txXfrm>
        <a:off x="2044644" y="954895"/>
        <a:ext cx="8128882" cy="239585"/>
      </dsp:txXfrm>
    </dsp:sp>
    <dsp:sp modelId="{0A19974E-556E-4667-AB83-4F7303445F7B}">
      <dsp:nvSpPr>
        <dsp:cNvPr id="0" name=""/>
        <dsp:cNvSpPr/>
      </dsp:nvSpPr>
      <dsp:spPr>
        <a:xfrm>
          <a:off x="1017973" y="565141"/>
          <a:ext cx="1019216" cy="82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663"/>
              </a:lnTo>
              <a:lnTo>
                <a:pt x="1019216" y="82766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2F8BC-EB4A-4196-A8DE-52CF3672EA3A}">
      <dsp:nvSpPr>
        <dsp:cNvPr id="0" name=""/>
        <dsp:cNvSpPr/>
      </dsp:nvSpPr>
      <dsp:spPr>
        <a:xfrm>
          <a:off x="2037190" y="1265558"/>
          <a:ext cx="8143790" cy="25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стоимость телефонных карт, реализованных населению организациями торговли, киосками Роспечати</a:t>
          </a:r>
          <a:endParaRPr lang="ru-RU" sz="1050" kern="1200" dirty="0"/>
        </a:p>
      </dsp:txBody>
      <dsp:txXfrm>
        <a:off x="2044644" y="1273012"/>
        <a:ext cx="8128882" cy="23958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85DCB-63CC-4F7C-85EA-B8086BDCC4D5}">
      <dsp:nvSpPr>
        <dsp:cNvPr id="0" name=""/>
        <dsp:cNvSpPr/>
      </dsp:nvSpPr>
      <dsp:spPr>
        <a:xfrm>
          <a:off x="2613" y="0"/>
          <a:ext cx="10387816" cy="260583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ВКЛЮЧАЕТСЯ ФАКТИЧЕСКАЯ  ПЛАТА НАСЕЛЕНИЯ</a:t>
          </a:r>
          <a:r>
            <a:rPr lang="ru-RU" sz="1500" b="1" i="0" kern="1200" dirty="0" smtClean="0"/>
            <a:t>:</a:t>
          </a:r>
          <a:endParaRPr lang="ru-RU" sz="1500" b="1" i="0" kern="1200" dirty="0"/>
        </a:p>
      </dsp:txBody>
      <dsp:txXfrm>
        <a:off x="10245" y="7632"/>
        <a:ext cx="10372552" cy="245319"/>
      </dsp:txXfrm>
    </dsp:sp>
    <dsp:sp modelId="{40BC2FE4-7E4D-418F-BC36-BE8D54C04084}">
      <dsp:nvSpPr>
        <dsp:cNvPr id="0" name=""/>
        <dsp:cNvSpPr/>
      </dsp:nvSpPr>
      <dsp:spPr>
        <a:xfrm>
          <a:off x="1041395" y="260583"/>
          <a:ext cx="1035996" cy="21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12"/>
              </a:lnTo>
              <a:lnTo>
                <a:pt x="1035996" y="21241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D4FF1-4138-4D57-8563-D03D1454541C}">
      <dsp:nvSpPr>
        <dsp:cNvPr id="0" name=""/>
        <dsp:cNvSpPr/>
      </dsp:nvSpPr>
      <dsp:spPr>
        <a:xfrm>
          <a:off x="2077391" y="343040"/>
          <a:ext cx="8316127" cy="259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предоставление нанимателю жилого помещения по договору социального найма или договору найма жилого помещения государственного или муниципального жилищного фонда</a:t>
          </a:r>
          <a:endParaRPr lang="ru-RU" sz="1100" kern="1200" dirty="0"/>
        </a:p>
      </dsp:txBody>
      <dsp:txXfrm>
        <a:off x="2085004" y="350653"/>
        <a:ext cx="8300901" cy="244684"/>
      </dsp:txXfrm>
    </dsp:sp>
    <dsp:sp modelId="{A51E801C-7E26-48EE-9EA0-6A53ED967B0B}">
      <dsp:nvSpPr>
        <dsp:cNvPr id="0" name=""/>
        <dsp:cNvSpPr/>
      </dsp:nvSpPr>
      <dsp:spPr>
        <a:xfrm>
          <a:off x="1041395" y="260583"/>
          <a:ext cx="1033061" cy="553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252"/>
              </a:lnTo>
              <a:lnTo>
                <a:pt x="1033061" y="55325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373B4-D460-4D40-A114-B6F42228F0B2}">
      <dsp:nvSpPr>
        <dsp:cNvPr id="0" name=""/>
        <dsp:cNvSpPr/>
      </dsp:nvSpPr>
      <dsp:spPr>
        <a:xfrm>
          <a:off x="2074456" y="683544"/>
          <a:ext cx="8338658" cy="260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содержание и текущий ремонт общего имущества в многоквартирном доме</a:t>
          </a:r>
          <a:endParaRPr lang="ru-RU" sz="1100" kern="1200" dirty="0"/>
        </a:p>
      </dsp:txBody>
      <dsp:txXfrm>
        <a:off x="2082088" y="691176"/>
        <a:ext cx="8323394" cy="245319"/>
      </dsp:txXfrm>
    </dsp:sp>
    <dsp:sp modelId="{5C3836C8-2AC2-4E68-9F54-6505CD340E41}">
      <dsp:nvSpPr>
        <dsp:cNvPr id="0" name=""/>
        <dsp:cNvSpPr/>
      </dsp:nvSpPr>
      <dsp:spPr>
        <a:xfrm>
          <a:off x="1041395" y="260583"/>
          <a:ext cx="1033061" cy="89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981"/>
              </a:lnTo>
              <a:lnTo>
                <a:pt x="1033061" y="89498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E950-F4C6-41C5-936C-4920CB99AB4F}">
      <dsp:nvSpPr>
        <dsp:cNvPr id="0" name=""/>
        <dsp:cNvSpPr/>
      </dsp:nvSpPr>
      <dsp:spPr>
        <a:xfrm>
          <a:off x="2074456" y="1025273"/>
          <a:ext cx="8338658" cy="260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пользование жилым помещением (отражается фактический размер внесенной собственником/ нанимателем жилого помещения платы за жилое помещение без суммы предоставленной ему субсидии и/или социальной поддержки)</a:t>
          </a:r>
          <a:endParaRPr lang="ru-RU" sz="1100" kern="1200" dirty="0"/>
        </a:p>
      </dsp:txBody>
      <dsp:txXfrm>
        <a:off x="2082088" y="1032905"/>
        <a:ext cx="8323394" cy="245319"/>
      </dsp:txXfrm>
    </dsp:sp>
    <dsp:sp modelId="{01D96365-EA58-4A76-B922-9E5F3274B22C}">
      <dsp:nvSpPr>
        <dsp:cNvPr id="0" name=""/>
        <dsp:cNvSpPr/>
      </dsp:nvSpPr>
      <dsp:spPr>
        <a:xfrm>
          <a:off x="1041395" y="260583"/>
          <a:ext cx="1035908" cy="1228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626"/>
              </a:lnTo>
              <a:lnTo>
                <a:pt x="1035908" y="122862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53011-13DC-475B-8FCE-A2FD0DE03C1C}">
      <dsp:nvSpPr>
        <dsp:cNvPr id="0" name=""/>
        <dsp:cNvSpPr/>
      </dsp:nvSpPr>
      <dsp:spPr>
        <a:xfrm>
          <a:off x="2077304" y="1358918"/>
          <a:ext cx="8338658" cy="260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 проживание в общежитиях (в случае начисления квартирной платы)</a:t>
          </a:r>
          <a:endParaRPr lang="ru-RU" sz="1100" kern="1200" dirty="0"/>
        </a:p>
      </dsp:txBody>
      <dsp:txXfrm>
        <a:off x="2084936" y="1366550"/>
        <a:ext cx="8323394" cy="245319"/>
      </dsp:txXfrm>
    </dsp:sp>
    <dsp:sp modelId="{F36AF6ED-51ED-4858-9A00-D9250CBB8652}">
      <dsp:nvSpPr>
        <dsp:cNvPr id="0" name=""/>
        <dsp:cNvSpPr/>
      </dsp:nvSpPr>
      <dsp:spPr>
        <a:xfrm>
          <a:off x="1041395" y="260583"/>
          <a:ext cx="1044593" cy="1553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581"/>
              </a:lnTo>
              <a:lnTo>
                <a:pt x="1044593" y="155358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44AE5-1446-41BC-B4E3-267A301C3B04}">
      <dsp:nvSpPr>
        <dsp:cNvPr id="0" name=""/>
        <dsp:cNvSpPr/>
      </dsp:nvSpPr>
      <dsp:spPr>
        <a:xfrm>
          <a:off x="2085989" y="1683873"/>
          <a:ext cx="8338658" cy="260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оплата студентами проживания в общежитиях</a:t>
          </a:r>
          <a:endParaRPr lang="ru-RU" sz="1100" kern="1200" dirty="0"/>
        </a:p>
      </dsp:txBody>
      <dsp:txXfrm>
        <a:off x="2093621" y="1691505"/>
        <a:ext cx="8323394" cy="245319"/>
      </dsp:txXfrm>
    </dsp:sp>
    <dsp:sp modelId="{5AB7D415-4A38-4225-B9CE-6DB3F7C2AC5F}">
      <dsp:nvSpPr>
        <dsp:cNvPr id="0" name=""/>
        <dsp:cNvSpPr/>
      </dsp:nvSpPr>
      <dsp:spPr>
        <a:xfrm>
          <a:off x="1041395" y="260583"/>
          <a:ext cx="1044593" cy="194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730"/>
              </a:lnTo>
              <a:lnTo>
                <a:pt x="1044593" y="194473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BF1B9-589C-4A8B-A7AB-57CAC7D39FDD}">
      <dsp:nvSpPr>
        <dsp:cNvPr id="0" name=""/>
        <dsp:cNvSpPr/>
      </dsp:nvSpPr>
      <dsp:spPr>
        <a:xfrm>
          <a:off x="2085989" y="2001586"/>
          <a:ext cx="8338658" cy="407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обязательные платежи и/или взносы членов ТСЖ либо жилищного кооператива или иного специализированного потребительского кооператива, связанные с оплатой расходов на содержание и ремонт общего имущества в многоквартирном доме</a:t>
          </a:r>
          <a:endParaRPr lang="ru-RU" sz="1100" kern="1200" dirty="0"/>
        </a:p>
      </dsp:txBody>
      <dsp:txXfrm>
        <a:off x="2097923" y="2013520"/>
        <a:ext cx="8314790" cy="383584"/>
      </dsp:txXfrm>
    </dsp:sp>
    <dsp:sp modelId="{AE614242-B9FD-41EB-9F94-90FF26DA792C}">
      <dsp:nvSpPr>
        <dsp:cNvPr id="0" name=""/>
        <dsp:cNvSpPr/>
      </dsp:nvSpPr>
      <dsp:spPr>
        <a:xfrm>
          <a:off x="1041395" y="260583"/>
          <a:ext cx="1044593" cy="2335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880"/>
              </a:lnTo>
              <a:lnTo>
                <a:pt x="1044593" y="233588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67F13-ED4D-4093-BA8B-3195FCAE8DA9}">
      <dsp:nvSpPr>
        <dsp:cNvPr id="0" name=""/>
        <dsp:cNvSpPr/>
      </dsp:nvSpPr>
      <dsp:spPr>
        <a:xfrm>
          <a:off x="2085989" y="2466172"/>
          <a:ext cx="8338658" cy="260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оплата домофона</a:t>
          </a:r>
          <a:endParaRPr lang="ru-RU" sz="1100" kern="1200" dirty="0"/>
        </a:p>
      </dsp:txBody>
      <dsp:txXfrm>
        <a:off x="2093621" y="2473804"/>
        <a:ext cx="8323394" cy="2453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0F609-906E-44FA-91CD-9D632AEA30E7}">
      <dsp:nvSpPr>
        <dsp:cNvPr id="0" name=""/>
        <dsp:cNvSpPr/>
      </dsp:nvSpPr>
      <dsp:spPr>
        <a:xfrm>
          <a:off x="511116" y="695"/>
          <a:ext cx="10165050" cy="336270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ВКЛЮЧАЮТСЯ</a:t>
          </a:r>
          <a:r>
            <a:rPr lang="ru-RU" sz="1900" b="1" kern="1200" dirty="0" smtClean="0"/>
            <a:t>:</a:t>
          </a:r>
          <a:endParaRPr lang="ru-RU" sz="1900" b="1" kern="1200" dirty="0"/>
        </a:p>
      </dsp:txBody>
      <dsp:txXfrm>
        <a:off x="520965" y="10544"/>
        <a:ext cx="10145352" cy="316572"/>
      </dsp:txXfrm>
    </dsp:sp>
    <dsp:sp modelId="{7AAE7187-E048-4498-B355-67DC5B09FC70}">
      <dsp:nvSpPr>
        <dsp:cNvPr id="0" name=""/>
        <dsp:cNvSpPr/>
      </dsp:nvSpPr>
      <dsp:spPr>
        <a:xfrm>
          <a:off x="1527621" y="336966"/>
          <a:ext cx="1016505" cy="252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02"/>
              </a:lnTo>
              <a:lnTo>
                <a:pt x="1016505" y="25220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C6FCC-35F2-460C-9F57-A63719BF90FF}">
      <dsp:nvSpPr>
        <dsp:cNvPr id="0" name=""/>
        <dsp:cNvSpPr/>
      </dsp:nvSpPr>
      <dsp:spPr>
        <a:xfrm>
          <a:off x="2544126" y="421033"/>
          <a:ext cx="8138045" cy="336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затраты предприятий и организаций по содержанию жилищного фонда, предоставляемого по договору найма</a:t>
          </a:r>
          <a:endParaRPr lang="ru-RU" sz="1100" kern="1200" dirty="0"/>
        </a:p>
      </dsp:txBody>
      <dsp:txXfrm>
        <a:off x="2553975" y="430882"/>
        <a:ext cx="8118347" cy="316572"/>
      </dsp:txXfrm>
    </dsp:sp>
    <dsp:sp modelId="{29DA1F90-9054-41DB-8681-B42541646BE9}">
      <dsp:nvSpPr>
        <dsp:cNvPr id="0" name=""/>
        <dsp:cNvSpPr/>
      </dsp:nvSpPr>
      <dsp:spPr>
        <a:xfrm>
          <a:off x="1527621" y="336966"/>
          <a:ext cx="1016505" cy="763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534"/>
              </a:lnTo>
              <a:lnTo>
                <a:pt x="1016505" y="76353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DA7B9-DE73-4E2F-8CF0-C65641141822}">
      <dsp:nvSpPr>
        <dsp:cNvPr id="0" name=""/>
        <dsp:cNvSpPr/>
      </dsp:nvSpPr>
      <dsp:spPr>
        <a:xfrm>
          <a:off x="2544126" y="841372"/>
          <a:ext cx="8144372" cy="518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компенсации из бюджета любого уровня организациям жилищно-коммунального хозяйства за предоставленные отдельным категориям граждан субсидии и социальную поддержку по оплате жилого помещения, если субсидии и социальная поддержка начисляются гражданам в виде скидок с суммы платежа</a:t>
          </a:r>
          <a:endParaRPr lang="ru-RU" sz="1100" kern="1200" dirty="0"/>
        </a:p>
      </dsp:txBody>
      <dsp:txXfrm>
        <a:off x="2559305" y="856551"/>
        <a:ext cx="8114014" cy="487898"/>
      </dsp:txXfrm>
    </dsp:sp>
    <dsp:sp modelId="{CB2E560D-9F08-4C1A-B031-C7151F6EA8B1}">
      <dsp:nvSpPr>
        <dsp:cNvPr id="0" name=""/>
        <dsp:cNvSpPr/>
      </dsp:nvSpPr>
      <dsp:spPr>
        <a:xfrm>
          <a:off x="1527621" y="336966"/>
          <a:ext cx="1016505" cy="1274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865"/>
              </a:lnTo>
              <a:lnTo>
                <a:pt x="1016505" y="127486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079BE-DBCC-47F7-81F7-33E3545ACA25}">
      <dsp:nvSpPr>
        <dsp:cNvPr id="0" name=""/>
        <dsp:cNvSpPr/>
      </dsp:nvSpPr>
      <dsp:spPr>
        <a:xfrm>
          <a:off x="2544126" y="1443696"/>
          <a:ext cx="8154234" cy="336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 по технической инвентаризации недвижимого имущества жилого фонда (учитываются в составе услуг </a:t>
          </a:r>
          <a:r>
            <a:rPr lang="ru-RU" sz="1100" b="1" kern="1200" dirty="0" smtClean="0"/>
            <a:t>«Прочие платные услуги»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553975" y="1453545"/>
        <a:ext cx="8134536" cy="316572"/>
      </dsp:txXfrm>
    </dsp:sp>
    <dsp:sp modelId="{129959CC-5D13-48BC-9EDC-86B4BC76B3FA}">
      <dsp:nvSpPr>
        <dsp:cNvPr id="0" name=""/>
        <dsp:cNvSpPr/>
      </dsp:nvSpPr>
      <dsp:spPr>
        <a:xfrm>
          <a:off x="1527621" y="336966"/>
          <a:ext cx="1016505" cy="169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204"/>
              </a:lnTo>
              <a:lnTo>
                <a:pt x="1016505" y="169520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10014-A037-420E-8387-E7E3F7FED5D6}">
      <dsp:nvSpPr>
        <dsp:cNvPr id="0" name=""/>
        <dsp:cNvSpPr/>
      </dsp:nvSpPr>
      <dsp:spPr>
        <a:xfrm>
          <a:off x="2544126" y="1864034"/>
          <a:ext cx="8130910" cy="336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объем коммунальных ресурсов, потребляемых на использование и содержание общего имущества в многоквартирном доме (учитываются в составе услуг </a:t>
          </a:r>
          <a:r>
            <a:rPr lang="ru-RU" sz="1100" b="1" kern="1200" dirty="0" smtClean="0"/>
            <a:t>«Коммунальные услуги»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553975" y="1873883"/>
        <a:ext cx="8111212" cy="31657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8029A-32D2-4E4C-9DCD-5D535F8BCBE8}">
      <dsp:nvSpPr>
        <dsp:cNvPr id="0" name=""/>
        <dsp:cNvSpPr/>
      </dsp:nvSpPr>
      <dsp:spPr>
        <a:xfrm>
          <a:off x="7590" y="35217"/>
          <a:ext cx="10999044" cy="374446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ВКЛЮЧАЕТСЯ ФАКТИЧЕСКАЯ  ПЛАТА НАСЕЛЕНИЯ:</a:t>
          </a:r>
          <a:endParaRPr lang="ru-RU" sz="1600" b="1" kern="1200" dirty="0"/>
        </a:p>
      </dsp:txBody>
      <dsp:txXfrm>
        <a:off x="18557" y="46184"/>
        <a:ext cx="10977110" cy="352512"/>
      </dsp:txXfrm>
    </dsp:sp>
    <dsp:sp modelId="{7F3E15F1-C1AC-44B7-B11A-7BF44E4257D2}">
      <dsp:nvSpPr>
        <dsp:cNvPr id="0" name=""/>
        <dsp:cNvSpPr/>
      </dsp:nvSpPr>
      <dsp:spPr>
        <a:xfrm>
          <a:off x="1107494" y="409663"/>
          <a:ext cx="1099904" cy="36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28"/>
              </a:lnTo>
              <a:lnTo>
                <a:pt x="1099904" y="36262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16A44-A2A1-4E0D-A4B1-A405962AADB4}">
      <dsp:nvSpPr>
        <dsp:cNvPr id="0" name=""/>
        <dsp:cNvSpPr/>
      </dsp:nvSpPr>
      <dsp:spPr>
        <a:xfrm>
          <a:off x="2207399" y="503274"/>
          <a:ext cx="8767925" cy="53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коммунальные услуги (электроснабжение; холодное и горячее водоснабжение; водоотведение (канализация); газоснабжение (в том числе поставки на регулярной основе бытового газа в баллонах); теплоснабжение (отопления), в том числе поставки на регулярной основе твердого топлива при наличии печного отопления (уголь, дрова); по обращению с твердыми коммунальными отходами (то есть мусор)</a:t>
          </a:r>
          <a:endParaRPr lang="ru-RU" sz="1050" kern="1200" dirty="0"/>
        </a:p>
      </dsp:txBody>
      <dsp:txXfrm>
        <a:off x="2223157" y="519032"/>
        <a:ext cx="8736409" cy="506517"/>
      </dsp:txXfrm>
    </dsp:sp>
    <dsp:sp modelId="{5BEC2D75-D04E-4549-8E90-5F179BC196DC}">
      <dsp:nvSpPr>
        <dsp:cNvPr id="0" name=""/>
        <dsp:cNvSpPr/>
      </dsp:nvSpPr>
      <dsp:spPr>
        <a:xfrm>
          <a:off x="1107494" y="409663"/>
          <a:ext cx="1099904" cy="912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479"/>
              </a:lnTo>
              <a:lnTo>
                <a:pt x="1099904" y="91247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9025-3D4A-4568-81F4-54F9CBC46744}">
      <dsp:nvSpPr>
        <dsp:cNvPr id="0" name=""/>
        <dsp:cNvSpPr/>
      </dsp:nvSpPr>
      <dsp:spPr>
        <a:xfrm>
          <a:off x="2207399" y="1134920"/>
          <a:ext cx="8753624" cy="37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услуги по установке и техническому обслуживанию приборов учета расхода газа, воды, тепловой энергии и услуг по техническому обслуживанию приборов учета расхода электроэнергии</a:t>
          </a:r>
          <a:endParaRPr lang="ru-RU" sz="1050" kern="1200" dirty="0"/>
        </a:p>
      </dsp:txBody>
      <dsp:txXfrm>
        <a:off x="2218366" y="1145887"/>
        <a:ext cx="8731690" cy="352512"/>
      </dsp:txXfrm>
    </dsp:sp>
    <dsp:sp modelId="{EE567594-B9A6-4551-840F-539DA5F67185}">
      <dsp:nvSpPr>
        <dsp:cNvPr id="0" name=""/>
        <dsp:cNvSpPr/>
      </dsp:nvSpPr>
      <dsp:spPr>
        <a:xfrm>
          <a:off x="1107494" y="409663"/>
          <a:ext cx="1099904" cy="138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537"/>
              </a:lnTo>
              <a:lnTo>
                <a:pt x="1099904" y="138053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0F10B-D87E-4E6C-9EFD-323956DED5D7}">
      <dsp:nvSpPr>
        <dsp:cNvPr id="0" name=""/>
        <dsp:cNvSpPr/>
      </dsp:nvSpPr>
      <dsp:spPr>
        <a:xfrm>
          <a:off x="2207399" y="1602977"/>
          <a:ext cx="8747304" cy="37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 коммунальные ресурсы, потребляемых при использовании и содержании общего имущества в многоквартирном доме</a:t>
          </a:r>
          <a:endParaRPr lang="ru-RU" sz="1050" kern="1200" dirty="0"/>
        </a:p>
      </dsp:txBody>
      <dsp:txXfrm>
        <a:off x="2218366" y="1613944"/>
        <a:ext cx="8725370" cy="35251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EDD70-0A06-4759-939A-962353380F5D}">
      <dsp:nvSpPr>
        <dsp:cNvPr id="0" name=""/>
        <dsp:cNvSpPr/>
      </dsp:nvSpPr>
      <dsp:spPr>
        <a:xfrm>
          <a:off x="0" y="0"/>
          <a:ext cx="10920379" cy="355136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ВКЛЮЧАЮТСЯ:</a:t>
          </a:r>
          <a:endParaRPr lang="ru-RU" sz="1600" b="1" kern="1200" dirty="0"/>
        </a:p>
      </dsp:txBody>
      <dsp:txXfrm>
        <a:off x="10402" y="10402"/>
        <a:ext cx="10899575" cy="334332"/>
      </dsp:txXfrm>
    </dsp:sp>
    <dsp:sp modelId="{A720EEE1-2EBF-40A5-B7E4-7D3BD09E8419}">
      <dsp:nvSpPr>
        <dsp:cNvPr id="0" name=""/>
        <dsp:cNvSpPr/>
      </dsp:nvSpPr>
      <dsp:spPr>
        <a:xfrm>
          <a:off x="1092037" y="355136"/>
          <a:ext cx="1215873" cy="266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62"/>
              </a:lnTo>
              <a:lnTo>
                <a:pt x="1215873" y="26696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97B-D253-4FC4-96A2-2CDC54E77328}">
      <dsp:nvSpPr>
        <dsp:cNvPr id="0" name=""/>
        <dsp:cNvSpPr/>
      </dsp:nvSpPr>
      <dsp:spPr>
        <a:xfrm>
          <a:off x="2307911" y="444531"/>
          <a:ext cx="8578901" cy="355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средства, поступившие от предприятий за коммунальные услуги, используемые на производственно-технологические цели, услуги канализации и санитарной очистки по обслуживанию территорий и коммуникаций этих предприятий </a:t>
          </a:r>
          <a:endParaRPr lang="ru-RU" sz="1050" kern="1200" dirty="0"/>
        </a:p>
      </dsp:txBody>
      <dsp:txXfrm>
        <a:off x="2318313" y="454933"/>
        <a:ext cx="8558097" cy="334332"/>
      </dsp:txXfrm>
    </dsp:sp>
    <dsp:sp modelId="{5E4548AB-F2C6-45DF-99E4-627995E05F98}">
      <dsp:nvSpPr>
        <dsp:cNvPr id="0" name=""/>
        <dsp:cNvSpPr/>
      </dsp:nvSpPr>
      <dsp:spPr>
        <a:xfrm>
          <a:off x="1092037" y="355136"/>
          <a:ext cx="1215873" cy="71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883"/>
              </a:lnTo>
              <a:lnTo>
                <a:pt x="1215873" y="71088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90990-4084-4B61-9BCE-7A982393BB11}">
      <dsp:nvSpPr>
        <dsp:cNvPr id="0" name=""/>
        <dsp:cNvSpPr/>
      </dsp:nvSpPr>
      <dsp:spPr>
        <a:xfrm>
          <a:off x="2307911" y="888451"/>
          <a:ext cx="8573276" cy="355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компенсации из бюджета любого уровня организациям коммунального комплекса за предоставленные отдельным категориям граждан субсидии и социальную поддержку по оплате коммунальных услуг, если субсидии и социальная поддержка начисляются в виде скидок с суммы платежа</a:t>
          </a:r>
          <a:endParaRPr lang="ru-RU" sz="1050" kern="1200" dirty="0"/>
        </a:p>
      </dsp:txBody>
      <dsp:txXfrm>
        <a:off x="2318313" y="898853"/>
        <a:ext cx="8552472" cy="334332"/>
      </dsp:txXfrm>
    </dsp:sp>
    <dsp:sp modelId="{0FB0BFCB-125D-4930-9BD7-E1BEE1462B6C}">
      <dsp:nvSpPr>
        <dsp:cNvPr id="0" name=""/>
        <dsp:cNvSpPr/>
      </dsp:nvSpPr>
      <dsp:spPr>
        <a:xfrm>
          <a:off x="1092037" y="355136"/>
          <a:ext cx="1215873" cy="1154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803"/>
              </a:lnTo>
              <a:lnTo>
                <a:pt x="1215873" y="115480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D93F3-7DC3-462E-90AD-9D8DD5204900}">
      <dsp:nvSpPr>
        <dsp:cNvPr id="0" name=""/>
        <dsp:cNvSpPr/>
      </dsp:nvSpPr>
      <dsp:spPr>
        <a:xfrm>
          <a:off x="2307911" y="1332372"/>
          <a:ext cx="8610835" cy="355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реализация и заправка газовых баллонов на АЗС, их реализация в объектах розничной торговли</a:t>
          </a:r>
          <a:endParaRPr lang="ru-RU" sz="1050" kern="1200" dirty="0"/>
        </a:p>
      </dsp:txBody>
      <dsp:txXfrm>
        <a:off x="2318313" y="1342774"/>
        <a:ext cx="8590031" cy="334332"/>
      </dsp:txXfrm>
    </dsp:sp>
    <dsp:sp modelId="{ABF4B0BC-9C0F-491C-A6CA-0991EAC34CEE}">
      <dsp:nvSpPr>
        <dsp:cNvPr id="0" name=""/>
        <dsp:cNvSpPr/>
      </dsp:nvSpPr>
      <dsp:spPr>
        <a:xfrm>
          <a:off x="1092037" y="355136"/>
          <a:ext cx="1215873" cy="159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24"/>
              </a:lnTo>
              <a:lnTo>
                <a:pt x="1215873" y="159872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51D58-6748-4E19-A011-9535CAC9A9A9}">
      <dsp:nvSpPr>
        <dsp:cNvPr id="0" name=""/>
        <dsp:cNvSpPr/>
      </dsp:nvSpPr>
      <dsp:spPr>
        <a:xfrm>
          <a:off x="2307911" y="1776292"/>
          <a:ext cx="8585845" cy="355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установка приборов учета расходов электроэнергии (учитываются в составе услуг </a:t>
          </a:r>
          <a:r>
            <a:rPr lang="ru-RU" sz="1050" b="1" kern="1200" dirty="0" smtClean="0"/>
            <a:t>«Ремонт и строительство жилья и других построек»</a:t>
          </a:r>
          <a:r>
            <a:rPr lang="ru-RU" sz="1050" kern="1200" dirty="0" smtClean="0"/>
            <a:t>)</a:t>
          </a:r>
          <a:endParaRPr lang="ru-RU" sz="1050" kern="1200" dirty="0"/>
        </a:p>
      </dsp:txBody>
      <dsp:txXfrm>
        <a:off x="2318313" y="1786694"/>
        <a:ext cx="8565041" cy="334332"/>
      </dsp:txXfrm>
    </dsp:sp>
    <dsp:sp modelId="{6F68B7C6-D9BA-4705-A9F3-225064D17397}">
      <dsp:nvSpPr>
        <dsp:cNvPr id="0" name=""/>
        <dsp:cNvSpPr/>
      </dsp:nvSpPr>
      <dsp:spPr>
        <a:xfrm>
          <a:off x="1092037" y="355136"/>
          <a:ext cx="1225976" cy="2103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427"/>
              </a:lnTo>
              <a:lnTo>
                <a:pt x="1225976" y="210342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711E4-7F26-4E99-9872-FEFCD9A8BF1A}">
      <dsp:nvSpPr>
        <dsp:cNvPr id="0" name=""/>
        <dsp:cNvSpPr/>
      </dsp:nvSpPr>
      <dsp:spPr>
        <a:xfrm>
          <a:off x="2318014" y="2220823"/>
          <a:ext cx="8607346" cy="475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поверка счетчиков учета расхода воды, тепловой энергии – операции, выполняемые специальными лицензированными организациями в целях подтверждения соответствия средств измерений метрологическим характеристикам (учитываются в составе услуг «</a:t>
          </a:r>
          <a:r>
            <a:rPr lang="ru-RU" sz="1050" b="1" kern="1200" dirty="0" smtClean="0"/>
            <a:t>Прочие платные услуги</a:t>
          </a:r>
          <a:r>
            <a:rPr lang="ru-RU" sz="1050" kern="1200" dirty="0" smtClean="0"/>
            <a:t>»)</a:t>
          </a:r>
          <a:endParaRPr lang="ru-RU" sz="1050" kern="1200" dirty="0"/>
        </a:p>
      </dsp:txBody>
      <dsp:txXfrm>
        <a:off x="2331940" y="2234749"/>
        <a:ext cx="8579494" cy="447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F9E3-09B2-4F96-81D9-9EE71149FDFD}">
      <dsp:nvSpPr>
        <dsp:cNvPr id="0" name=""/>
        <dsp:cNvSpPr/>
      </dsp:nvSpPr>
      <dsp:spPr>
        <a:xfrm>
          <a:off x="0" y="553285"/>
          <a:ext cx="10889125" cy="464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617C1-17C6-48D4-A72D-F8FEAB718049}">
      <dsp:nvSpPr>
        <dsp:cNvPr id="0" name=""/>
        <dsp:cNvSpPr/>
      </dsp:nvSpPr>
      <dsp:spPr>
        <a:xfrm>
          <a:off x="491867" y="0"/>
          <a:ext cx="9820760" cy="779973"/>
        </a:xfrm>
        <a:prstGeom prst="roundRect">
          <a:avLst/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08" tIns="0" rIns="2881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Форма предоставляется в территориальные органы Росстата </a:t>
          </a:r>
          <a:r>
            <a:rPr lang="ru-RU" sz="1600" b="1" kern="1200" dirty="0" smtClean="0">
              <a:solidFill>
                <a:srgbClr val="FFA733"/>
              </a:solidFill>
            </a:rPr>
            <a:t>по месту фактического осуществления деятельности</a:t>
          </a:r>
          <a:r>
            <a:rPr lang="ru-RU" sz="1600" kern="1200" dirty="0" smtClean="0"/>
            <a:t> ИП или ЮЛ (</a:t>
          </a:r>
          <a:r>
            <a:rPr lang="ru-RU" sz="1600" kern="1200" dirty="0" err="1" smtClean="0"/>
            <a:t>ТОСПа</a:t>
          </a:r>
          <a:r>
            <a:rPr lang="ru-RU" sz="1600" kern="1200" dirty="0" smtClean="0"/>
            <a:t>).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29942" y="38075"/>
        <a:ext cx="9744610" cy="70382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F9A9-8C03-4065-877F-3EA8C9CFADEB}">
      <dsp:nvSpPr>
        <dsp:cNvPr id="0" name=""/>
        <dsp:cNvSpPr/>
      </dsp:nvSpPr>
      <dsp:spPr>
        <a:xfrm>
          <a:off x="60632" y="156"/>
          <a:ext cx="11147700" cy="309115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ВКЛЮЧАЕТСЯ ФАКТИЧЕСКАЯ  ОПЛАТА НАСЕЛЕНИЯ:</a:t>
          </a:r>
          <a:endParaRPr lang="ru-RU" sz="1600" b="1" kern="1200" dirty="0"/>
        </a:p>
      </dsp:txBody>
      <dsp:txXfrm>
        <a:off x="69686" y="9210"/>
        <a:ext cx="11129592" cy="291007"/>
      </dsp:txXfrm>
    </dsp:sp>
    <dsp:sp modelId="{1094B641-7ADB-4F3D-90B6-EB1EE6CF5C99}">
      <dsp:nvSpPr>
        <dsp:cNvPr id="0" name=""/>
        <dsp:cNvSpPr/>
      </dsp:nvSpPr>
      <dsp:spPr>
        <a:xfrm>
          <a:off x="1175402" y="309271"/>
          <a:ext cx="1114770" cy="231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36"/>
              </a:lnTo>
              <a:lnTo>
                <a:pt x="1114770" y="23183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E6566-067C-463A-BBEE-A8AFD1A4E816}">
      <dsp:nvSpPr>
        <dsp:cNvPr id="0" name=""/>
        <dsp:cNvSpPr/>
      </dsp:nvSpPr>
      <dsp:spPr>
        <a:xfrm>
          <a:off x="2290172" y="386549"/>
          <a:ext cx="8936885" cy="309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входных билетов (абонементов) на демонстрацию кинофильмов, видеопрограмм, спектаклей, концертов, цирковых представлений, творческих вечеров</a:t>
          </a:r>
          <a:endParaRPr lang="ru-RU" sz="1050" kern="1200" dirty="0"/>
        </a:p>
      </dsp:txBody>
      <dsp:txXfrm>
        <a:off x="2299226" y="395603"/>
        <a:ext cx="8918777" cy="291007"/>
      </dsp:txXfrm>
    </dsp:sp>
    <dsp:sp modelId="{03A40550-96F2-4B47-8715-5FE279499FF0}">
      <dsp:nvSpPr>
        <dsp:cNvPr id="0" name=""/>
        <dsp:cNvSpPr/>
      </dsp:nvSpPr>
      <dsp:spPr>
        <a:xfrm>
          <a:off x="1175402" y="309271"/>
          <a:ext cx="1114770" cy="61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230"/>
              </a:lnTo>
              <a:lnTo>
                <a:pt x="1114770" y="61823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EB9C-536B-4779-B0C3-89ACD90543EA}">
      <dsp:nvSpPr>
        <dsp:cNvPr id="0" name=""/>
        <dsp:cNvSpPr/>
      </dsp:nvSpPr>
      <dsp:spPr>
        <a:xfrm>
          <a:off x="2290172" y="772943"/>
          <a:ext cx="8928764" cy="309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входных билетов на посещение музеев, выставок</a:t>
          </a:r>
          <a:endParaRPr lang="ru-RU" sz="1050" kern="1200" dirty="0"/>
        </a:p>
      </dsp:txBody>
      <dsp:txXfrm>
        <a:off x="2299226" y="781997"/>
        <a:ext cx="8910656" cy="291007"/>
      </dsp:txXfrm>
    </dsp:sp>
    <dsp:sp modelId="{DBD2243D-8919-4450-878A-E6F313AE6DD6}">
      <dsp:nvSpPr>
        <dsp:cNvPr id="0" name=""/>
        <dsp:cNvSpPr/>
      </dsp:nvSpPr>
      <dsp:spPr>
        <a:xfrm>
          <a:off x="1175402" y="309271"/>
          <a:ext cx="1114770" cy="112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792"/>
              </a:lnTo>
              <a:lnTo>
                <a:pt x="1114770" y="112179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56C66-2BB0-4A1F-8A5B-A7B024291455}">
      <dsp:nvSpPr>
        <dsp:cNvPr id="0" name=""/>
        <dsp:cNvSpPr/>
      </dsp:nvSpPr>
      <dsp:spPr>
        <a:xfrm>
          <a:off x="2290172" y="1159337"/>
          <a:ext cx="8921167" cy="543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входных билетов в парки культуры и отдыха (городские сады), тематические и развлекательные парки, театрализованные праздники, карнавалы; на вечера, концерты, дискотеки и другие культурно-массовые мероприятия, проводимые силами парков культуры и отдыха (городских садов), без стоимости программ, показанных привлеченными концертными организациями, театральными коллективами, цирковыми группами</a:t>
          </a:r>
          <a:endParaRPr lang="ru-RU" sz="1050" kern="1200" dirty="0"/>
        </a:p>
      </dsp:txBody>
      <dsp:txXfrm>
        <a:off x="2306089" y="1175254"/>
        <a:ext cx="8889333" cy="511618"/>
      </dsp:txXfrm>
    </dsp:sp>
    <dsp:sp modelId="{B6E762F4-BD0B-49E9-9244-F8240675C9E2}">
      <dsp:nvSpPr>
        <dsp:cNvPr id="0" name=""/>
        <dsp:cNvSpPr/>
      </dsp:nvSpPr>
      <dsp:spPr>
        <a:xfrm>
          <a:off x="1175402" y="309271"/>
          <a:ext cx="1114770" cy="1625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355"/>
              </a:lnTo>
              <a:lnTo>
                <a:pt x="1114770" y="162535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C48FD-628D-4282-B980-BCA66A0BB0D6}">
      <dsp:nvSpPr>
        <dsp:cNvPr id="0" name=""/>
        <dsp:cNvSpPr/>
      </dsp:nvSpPr>
      <dsp:spPr>
        <a:xfrm>
          <a:off x="2290172" y="1780068"/>
          <a:ext cx="8926048" cy="309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входных билетов в зоопарки, планетарии</a:t>
          </a:r>
          <a:endParaRPr lang="ru-RU" sz="1050" kern="1200" dirty="0"/>
        </a:p>
      </dsp:txBody>
      <dsp:txXfrm>
        <a:off x="2299226" y="1789122"/>
        <a:ext cx="8907940" cy="291007"/>
      </dsp:txXfrm>
    </dsp:sp>
    <dsp:sp modelId="{F489EBEB-DCEB-4CA3-8A50-569A78F93EF0}">
      <dsp:nvSpPr>
        <dsp:cNvPr id="0" name=""/>
        <dsp:cNvSpPr/>
      </dsp:nvSpPr>
      <dsp:spPr>
        <a:xfrm>
          <a:off x="1175402" y="309271"/>
          <a:ext cx="1114770" cy="201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749"/>
              </a:lnTo>
              <a:lnTo>
                <a:pt x="1114770" y="201174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2D074-D661-4FA3-8CC6-9A9B4D5DCF45}">
      <dsp:nvSpPr>
        <dsp:cNvPr id="0" name=""/>
        <dsp:cNvSpPr/>
      </dsp:nvSpPr>
      <dsp:spPr>
        <a:xfrm>
          <a:off x="2290172" y="2166462"/>
          <a:ext cx="8913036" cy="309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пользования аттракционами, аквапарком</a:t>
          </a:r>
          <a:endParaRPr lang="ru-RU" sz="1050" kern="1200" dirty="0"/>
        </a:p>
      </dsp:txBody>
      <dsp:txXfrm>
        <a:off x="2299226" y="2175516"/>
        <a:ext cx="8894928" cy="291007"/>
      </dsp:txXfrm>
    </dsp:sp>
    <dsp:sp modelId="{F9A48C56-A25C-4BA3-9A4F-A20314C6DF1C}">
      <dsp:nvSpPr>
        <dsp:cNvPr id="0" name=""/>
        <dsp:cNvSpPr/>
      </dsp:nvSpPr>
      <dsp:spPr>
        <a:xfrm>
          <a:off x="1175402" y="309271"/>
          <a:ext cx="1114770" cy="2398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143"/>
              </a:lnTo>
              <a:lnTo>
                <a:pt x="1114770" y="239814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E3084-8A17-4438-9D02-C13D3793EA5D}">
      <dsp:nvSpPr>
        <dsp:cNvPr id="0" name=""/>
        <dsp:cNvSpPr/>
      </dsp:nvSpPr>
      <dsp:spPr>
        <a:xfrm>
          <a:off x="2290172" y="2552856"/>
          <a:ext cx="8953978" cy="309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экскурсий, самостоятельно организованных музеем для индивидуальных и групповых посетителей без участия экскурсионных бюро, турфирм</a:t>
          </a:r>
          <a:endParaRPr lang="ru-RU" sz="1050" kern="1200" dirty="0"/>
        </a:p>
      </dsp:txBody>
      <dsp:txXfrm>
        <a:off x="2299226" y="2561910"/>
        <a:ext cx="8935870" cy="2910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4F566-EA1D-4A68-950A-1CFC8BCDADDB}">
      <dsp:nvSpPr>
        <dsp:cNvPr id="0" name=""/>
        <dsp:cNvSpPr/>
      </dsp:nvSpPr>
      <dsp:spPr>
        <a:xfrm>
          <a:off x="6093" y="1102"/>
          <a:ext cx="11164410" cy="312431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ВКЛЮЧАЮТСЯ:</a:t>
          </a:r>
          <a:endParaRPr lang="ru-RU" sz="1600" b="1" kern="1200" dirty="0"/>
        </a:p>
      </dsp:txBody>
      <dsp:txXfrm>
        <a:off x="15244" y="10253"/>
        <a:ext cx="11146108" cy="294129"/>
      </dsp:txXfrm>
    </dsp:sp>
    <dsp:sp modelId="{DE538C42-F03B-45DA-AF41-B07B47CDECA0}">
      <dsp:nvSpPr>
        <dsp:cNvPr id="0" name=""/>
        <dsp:cNvSpPr/>
      </dsp:nvSpPr>
      <dsp:spPr>
        <a:xfrm>
          <a:off x="1122534" y="313533"/>
          <a:ext cx="1116441" cy="23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23"/>
              </a:lnTo>
              <a:lnTo>
                <a:pt x="1116441" y="23432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58D5-7F2A-4F71-97D1-835576ED17F6}">
      <dsp:nvSpPr>
        <dsp:cNvPr id="0" name=""/>
        <dsp:cNvSpPr/>
      </dsp:nvSpPr>
      <dsp:spPr>
        <a:xfrm>
          <a:off x="2238975" y="391641"/>
          <a:ext cx="8921290" cy="312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стоимость экскурсий, организованных турфирмой (экскурсионным бюро), включенных в стоимость пакетного тура (показывается в отчете турфирмы по строке </a:t>
          </a:r>
          <a:r>
            <a:rPr lang="ru-RU" sz="1000" b="1" kern="1200" dirty="0" smtClean="0"/>
            <a:t>«Услуги  туристических агентств, туроператоров и прочие услуги по бронированию и сопутствующие им услуги»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2248126" y="400792"/>
        <a:ext cx="8902988" cy="294129"/>
      </dsp:txXfrm>
    </dsp:sp>
    <dsp:sp modelId="{95893A03-50AA-4D2C-826F-585F41067C81}">
      <dsp:nvSpPr>
        <dsp:cNvPr id="0" name=""/>
        <dsp:cNvSpPr/>
      </dsp:nvSpPr>
      <dsp:spPr>
        <a:xfrm>
          <a:off x="1122534" y="313533"/>
          <a:ext cx="1116441" cy="624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863"/>
              </a:lnTo>
              <a:lnTo>
                <a:pt x="1116441" y="62486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1F584-2B74-487E-AF2A-7135C6E614E3}">
      <dsp:nvSpPr>
        <dsp:cNvPr id="0" name=""/>
        <dsp:cNvSpPr/>
      </dsp:nvSpPr>
      <dsp:spPr>
        <a:xfrm>
          <a:off x="2238975" y="782181"/>
          <a:ext cx="8911722" cy="312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услуги, оплаченные Пушкинской картой</a:t>
          </a:r>
          <a:endParaRPr lang="ru-RU" sz="1000" kern="1200" dirty="0"/>
        </a:p>
      </dsp:txBody>
      <dsp:txXfrm>
        <a:off x="2248126" y="791332"/>
        <a:ext cx="8893420" cy="294129"/>
      </dsp:txXfrm>
    </dsp:sp>
    <dsp:sp modelId="{129EAE17-4761-44D5-B458-2E91D2584C78}">
      <dsp:nvSpPr>
        <dsp:cNvPr id="0" name=""/>
        <dsp:cNvSpPr/>
      </dsp:nvSpPr>
      <dsp:spPr>
        <a:xfrm>
          <a:off x="1122534" y="313533"/>
          <a:ext cx="1116441" cy="101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403"/>
              </a:lnTo>
              <a:lnTo>
                <a:pt x="1116441" y="101540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3B27D-B2DF-457D-A087-E08635B8E0EC}">
      <dsp:nvSpPr>
        <dsp:cNvPr id="0" name=""/>
        <dsp:cNvSpPr/>
      </dsp:nvSpPr>
      <dsp:spPr>
        <a:xfrm>
          <a:off x="2238975" y="1172721"/>
          <a:ext cx="8887177" cy="312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стоимость услуг, предоставляемых музыкальными, художественными и хореографическими школами, школами танцев (учитываются по строке </a:t>
          </a:r>
          <a:r>
            <a:rPr lang="ru-RU" sz="1000" b="1" kern="1200" dirty="0" smtClean="0"/>
            <a:t>«Услуги системы образования»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2248126" y="1181872"/>
        <a:ext cx="8868875" cy="29412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6A675-BC2F-4808-B2F4-06A0BAB0E033}">
      <dsp:nvSpPr>
        <dsp:cNvPr id="0" name=""/>
        <dsp:cNvSpPr/>
      </dsp:nvSpPr>
      <dsp:spPr>
        <a:xfrm>
          <a:off x="2905" y="201315"/>
          <a:ext cx="11180185" cy="420674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ВКЛЮЧАЮТСЯ:</a:t>
          </a:r>
          <a:endParaRPr lang="ru-RU" sz="1600" b="1" kern="1200" dirty="0"/>
        </a:p>
      </dsp:txBody>
      <dsp:txXfrm>
        <a:off x="15226" y="213636"/>
        <a:ext cx="11155543" cy="396032"/>
      </dsp:txXfrm>
    </dsp:sp>
    <dsp:sp modelId="{802664B5-726D-4B59-87F5-EC2D8C6B6F21}">
      <dsp:nvSpPr>
        <dsp:cNvPr id="0" name=""/>
        <dsp:cNvSpPr/>
      </dsp:nvSpPr>
      <dsp:spPr>
        <a:xfrm>
          <a:off x="1120923" y="621990"/>
          <a:ext cx="1139060" cy="24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78"/>
              </a:lnTo>
              <a:lnTo>
                <a:pt x="1139060" y="24717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30E6A-40B3-481A-BD32-6D213FACEEC1}">
      <dsp:nvSpPr>
        <dsp:cNvPr id="0" name=""/>
        <dsp:cNvSpPr/>
      </dsp:nvSpPr>
      <dsp:spPr>
        <a:xfrm>
          <a:off x="2259984" y="678008"/>
          <a:ext cx="8926011" cy="382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услуги, оказанные туристам и однодневным посетителям объектами туриндустрии (в составе пакетного тура), являющимися резидентами российской экономики</a:t>
          </a:r>
          <a:endParaRPr lang="ru-RU" sz="1100" kern="1200" dirty="0"/>
        </a:p>
      </dsp:txBody>
      <dsp:txXfrm>
        <a:off x="2271182" y="689206"/>
        <a:ext cx="8903615" cy="359923"/>
      </dsp:txXfrm>
    </dsp:sp>
    <dsp:sp modelId="{EE76FEE3-89CB-49CC-81C1-40635ABB7D65}">
      <dsp:nvSpPr>
        <dsp:cNvPr id="0" name=""/>
        <dsp:cNvSpPr/>
      </dsp:nvSpPr>
      <dsp:spPr>
        <a:xfrm>
          <a:off x="1120923" y="621990"/>
          <a:ext cx="1126589" cy="739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627"/>
              </a:lnTo>
              <a:lnTo>
                <a:pt x="1126589" y="73962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4A40C-4C5F-49B1-AFEB-28DEE7F8CF91}">
      <dsp:nvSpPr>
        <dsp:cNvPr id="0" name=""/>
        <dsp:cNvSpPr/>
      </dsp:nvSpPr>
      <dsp:spPr>
        <a:xfrm>
          <a:off x="2247513" y="1200152"/>
          <a:ext cx="8926011" cy="322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 экскурсионного бюро (самостоятельных экскурсоводов и гидов) по организации экскурсий</a:t>
          </a:r>
          <a:endParaRPr lang="ru-RU" sz="1100" kern="1200" dirty="0"/>
        </a:p>
      </dsp:txBody>
      <dsp:txXfrm>
        <a:off x="2256971" y="1209610"/>
        <a:ext cx="8907095" cy="30401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A989B-D657-4C1B-B6C2-F5475032551E}">
      <dsp:nvSpPr>
        <dsp:cNvPr id="0" name=""/>
        <dsp:cNvSpPr/>
      </dsp:nvSpPr>
      <dsp:spPr>
        <a:xfrm rot="5400000">
          <a:off x="95307" y="170099"/>
          <a:ext cx="937350" cy="597151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265407" y="298576"/>
        <a:ext cx="597151" cy="340199"/>
      </dsp:txXfrm>
    </dsp:sp>
    <dsp:sp modelId="{9DA89C20-28F4-49B6-9E50-0F813D357A1E}">
      <dsp:nvSpPr>
        <dsp:cNvPr id="0" name=""/>
        <dsp:cNvSpPr/>
      </dsp:nvSpPr>
      <dsp:spPr>
        <a:xfrm rot="5400000">
          <a:off x="5755789" y="-4885734"/>
          <a:ext cx="652794" cy="10437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 smtClean="0"/>
            <a:t>Туристские фирмы </a:t>
          </a:r>
          <a:r>
            <a:rPr lang="ru-RU" sz="1100" b="1" kern="1200" dirty="0" smtClean="0">
              <a:solidFill>
                <a:srgbClr val="FF0000"/>
              </a:solidFill>
            </a:rPr>
            <a:t>не отражают средства</a:t>
          </a:r>
          <a:r>
            <a:rPr lang="ru-RU" sz="1100" kern="1200" dirty="0" smtClean="0"/>
            <a:t>, перечисленные поставщикам туристского продукта – нерезидентам российской экономики за услуги, оказанные за пределами Российской Федерации, а также стоимость услуг перевозки в составе турпакета, если она выполнена зарубежной транспортной компанией. Туристская фирма (туроператор, </a:t>
          </a:r>
          <a:r>
            <a:rPr lang="ru-RU" sz="1100" kern="1200" dirty="0" err="1" smtClean="0"/>
            <a:t>турагент</a:t>
          </a:r>
          <a:r>
            <a:rPr lang="ru-RU" sz="1100" kern="1200" dirty="0" smtClean="0"/>
            <a:t>) в туристских услугах </a:t>
          </a:r>
          <a:r>
            <a:rPr lang="ru-RU" sz="1100" b="1" kern="1200" dirty="0" smtClean="0">
              <a:solidFill>
                <a:srgbClr val="FF0000"/>
              </a:solidFill>
            </a:rPr>
            <a:t>отражает</a:t>
          </a:r>
          <a:r>
            <a:rPr lang="ru-RU" sz="1100" kern="1200" dirty="0" smtClean="0"/>
            <a:t> полную стоимость реализованного непосредственно населению (туристу) туристского продукта (турпакета), сформированного как резидентом российской экономики (с учетом комиссионных, агентских и иных вознаграждений).</a:t>
          </a:r>
          <a:endParaRPr lang="ru-RU" sz="1100" kern="1200" dirty="0"/>
        </a:p>
      </dsp:txBody>
      <dsp:txXfrm rot="-5400000">
        <a:off x="863321" y="38601"/>
        <a:ext cx="10405864" cy="58906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7846-E6BD-43DA-99E7-8A0C3333A057}">
      <dsp:nvSpPr>
        <dsp:cNvPr id="0" name=""/>
        <dsp:cNvSpPr/>
      </dsp:nvSpPr>
      <dsp:spPr>
        <a:xfrm>
          <a:off x="677" y="256392"/>
          <a:ext cx="11270101" cy="357770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ВКЛЮЧАЮТСЯ:</a:t>
          </a:r>
          <a:endParaRPr lang="ru-RU" sz="1600" b="1" kern="1200" dirty="0"/>
        </a:p>
      </dsp:txBody>
      <dsp:txXfrm>
        <a:off x="11156" y="266871"/>
        <a:ext cx="11249143" cy="336812"/>
      </dsp:txXfrm>
    </dsp:sp>
    <dsp:sp modelId="{E4C03394-98F1-4E3C-AFF5-2E1CBBE1CD3F}">
      <dsp:nvSpPr>
        <dsp:cNvPr id="0" name=""/>
        <dsp:cNvSpPr/>
      </dsp:nvSpPr>
      <dsp:spPr>
        <a:xfrm>
          <a:off x="1127687" y="614162"/>
          <a:ext cx="1127010" cy="288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56"/>
              </a:lnTo>
              <a:lnTo>
                <a:pt x="1127010" y="28845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4CBA1-1B1C-4EDC-8351-72B14D7D7D58}">
      <dsp:nvSpPr>
        <dsp:cNvPr id="0" name=""/>
        <dsp:cNvSpPr/>
      </dsp:nvSpPr>
      <dsp:spPr>
        <a:xfrm>
          <a:off x="2254697" y="755021"/>
          <a:ext cx="8958105" cy="29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Стоимость реализованных турфирмой проездных билетов (отдельно от турпакетов) (отражаются в составе услуг </a:t>
          </a:r>
          <a:r>
            <a:rPr lang="ru-RU" sz="1100" b="1" kern="1200" dirty="0" smtClean="0"/>
            <a:t>«Транспортные услуги»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263343" y="763667"/>
        <a:ext cx="8940813" cy="277902"/>
      </dsp:txXfrm>
    </dsp:sp>
    <dsp:sp modelId="{E957A70F-C1C1-4C7D-8827-1BCD10C07EE5}">
      <dsp:nvSpPr>
        <dsp:cNvPr id="0" name=""/>
        <dsp:cNvSpPr/>
      </dsp:nvSpPr>
      <dsp:spPr>
        <a:xfrm>
          <a:off x="1127687" y="614162"/>
          <a:ext cx="1127010" cy="747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588"/>
              </a:lnTo>
              <a:lnTo>
                <a:pt x="1127010" y="74758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D8668-4C44-4C2D-A688-1A38F5E2E10B}">
      <dsp:nvSpPr>
        <dsp:cNvPr id="0" name=""/>
        <dsp:cNvSpPr/>
      </dsp:nvSpPr>
      <dsp:spPr>
        <a:xfrm>
          <a:off x="2254697" y="1191074"/>
          <a:ext cx="8954472" cy="34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Стоимость реализованных турфирмой путевок в санаторно-курортные организации (отдельно от турпакетов) (отражаются в составе услуг </a:t>
          </a:r>
          <a:r>
            <a:rPr lang="ru-RU" sz="1100" b="1" kern="1200" dirty="0" smtClean="0"/>
            <a:t>«Услуги санаторно-курортных организаций»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264695" y="1201072"/>
        <a:ext cx="8934476" cy="321355"/>
      </dsp:txXfrm>
    </dsp:sp>
    <dsp:sp modelId="{5A4381AC-ADAA-4285-B6B9-E6A12C3DAB37}">
      <dsp:nvSpPr>
        <dsp:cNvPr id="0" name=""/>
        <dsp:cNvSpPr/>
      </dsp:nvSpPr>
      <dsp:spPr>
        <a:xfrm>
          <a:off x="1127687" y="614162"/>
          <a:ext cx="1127010" cy="1236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548"/>
              </a:lnTo>
              <a:lnTo>
                <a:pt x="1127010" y="123654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5D493-A49D-4594-BE69-9F2E096C8C9D}">
      <dsp:nvSpPr>
        <dsp:cNvPr id="0" name=""/>
        <dsp:cNvSpPr/>
      </dsp:nvSpPr>
      <dsp:spPr>
        <a:xfrm>
          <a:off x="2254697" y="1673285"/>
          <a:ext cx="8946007" cy="35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стоимость реализованных турфирмой номеров для проживания в гостиницах (отражаются в составе услуг </a:t>
          </a:r>
          <a:r>
            <a:rPr lang="ru-RU" sz="1100" b="1" kern="1200" dirty="0" smtClean="0"/>
            <a:t>«Услуги гостиниц и аналогичные услуги по предоставлению временного жилья»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265090" y="1683678"/>
        <a:ext cx="8925221" cy="33406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645F9-B4C5-42BA-B9BB-E0BF95337E03}">
      <dsp:nvSpPr>
        <dsp:cNvPr id="0" name=""/>
        <dsp:cNvSpPr/>
      </dsp:nvSpPr>
      <dsp:spPr>
        <a:xfrm>
          <a:off x="5701" y="161048"/>
          <a:ext cx="11045476" cy="351249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ВКЛЮЧАЮТСЯ:</a:t>
          </a:r>
          <a:endParaRPr lang="ru-RU" sz="1600" b="1" i="0" kern="1200" dirty="0"/>
        </a:p>
      </dsp:txBody>
      <dsp:txXfrm>
        <a:off x="15989" y="171336"/>
        <a:ext cx="11024900" cy="330673"/>
      </dsp:txXfrm>
    </dsp:sp>
    <dsp:sp modelId="{B6386D3E-7416-49CF-95F1-F98789959442}">
      <dsp:nvSpPr>
        <dsp:cNvPr id="0" name=""/>
        <dsp:cNvSpPr/>
      </dsp:nvSpPr>
      <dsp:spPr>
        <a:xfrm>
          <a:off x="1110249" y="512297"/>
          <a:ext cx="1104547" cy="393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320"/>
              </a:lnTo>
              <a:lnTo>
                <a:pt x="1104547" y="39332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25F6F-BBBC-421C-9C34-11DCC309C2BD}">
      <dsp:nvSpPr>
        <dsp:cNvPr id="0" name=""/>
        <dsp:cNvSpPr/>
      </dsp:nvSpPr>
      <dsp:spPr>
        <a:xfrm>
          <a:off x="2214797" y="658085"/>
          <a:ext cx="8837762" cy="495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фактический размер платы населения за проживание с обеспечением ежедневной уборки номера и дополнительные услуги (включая сумму за бронирование места и стоимость питания, если она включена в стоимость проживания в номере, пользование сейфом, чистку одежды и другое)</a:t>
          </a:r>
          <a:endParaRPr lang="ru-RU" sz="1100" kern="1200" dirty="0"/>
        </a:p>
      </dsp:txBody>
      <dsp:txXfrm>
        <a:off x="2229297" y="672585"/>
        <a:ext cx="8808762" cy="46606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C3BE9-56CA-418D-B437-76B85D7FBF25}">
      <dsp:nvSpPr>
        <dsp:cNvPr id="0" name=""/>
        <dsp:cNvSpPr/>
      </dsp:nvSpPr>
      <dsp:spPr>
        <a:xfrm>
          <a:off x="15492" y="541"/>
          <a:ext cx="3460194" cy="1383911"/>
        </a:xfrm>
        <a:prstGeom prst="rect">
          <a:avLst/>
        </a:prstGeom>
        <a:solidFill>
          <a:srgbClr val="A2BA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Гостиницы</a:t>
          </a:r>
          <a:endParaRPr lang="ru-RU" sz="1800" b="1" kern="1200" dirty="0" smtClean="0">
            <a:solidFill>
              <a:srgbClr val="FF0000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0000"/>
              </a:solidFill>
            </a:rPr>
            <a:t/>
          </a:r>
          <a:br>
            <a:rPr lang="ru-RU" sz="1000" b="1" kern="1200" dirty="0" smtClean="0">
              <a:solidFill>
                <a:srgbClr val="FF0000"/>
              </a:solidFill>
            </a:rPr>
          </a:br>
          <a:r>
            <a:rPr lang="ru-RU" sz="1000" b="1" kern="1200" dirty="0" smtClean="0"/>
            <a:t> </a:t>
          </a:r>
          <a:r>
            <a:rPr lang="ru-RU" sz="1000" kern="1200" dirty="0" smtClean="0"/>
            <a:t>показывают стоимость всех проданных номеров, за исключением реализованных населению туристскими фирмами, туроператорами, </a:t>
          </a:r>
          <a:r>
            <a:rPr lang="ru-RU" sz="1000" kern="1200" dirty="0" err="1" smtClean="0"/>
            <a:t>турагентами</a:t>
          </a:r>
          <a:r>
            <a:rPr lang="ru-RU" sz="1000" kern="1200" dirty="0" smtClean="0"/>
            <a:t>. </a:t>
          </a:r>
          <a:endParaRPr lang="ru-RU" sz="1000" kern="1200" dirty="0"/>
        </a:p>
      </dsp:txBody>
      <dsp:txXfrm>
        <a:off x="15492" y="541"/>
        <a:ext cx="3460194" cy="1383911"/>
      </dsp:txXfrm>
    </dsp:sp>
    <dsp:sp modelId="{3B2C78F2-1531-4A89-A2EE-7B5A8045ADBA}">
      <dsp:nvSpPr>
        <dsp:cNvPr id="0" name=""/>
        <dsp:cNvSpPr/>
      </dsp:nvSpPr>
      <dsp:spPr>
        <a:xfrm>
          <a:off x="3706338" y="541"/>
          <a:ext cx="3592104" cy="1383911"/>
        </a:xfrm>
        <a:prstGeom prst="rect">
          <a:avLst/>
        </a:prstGeom>
        <a:solidFill>
          <a:srgbClr val="A2BA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Туристские фирмы, туроператоры, </a:t>
          </a:r>
          <a:r>
            <a:rPr lang="ru-RU" sz="1600" b="1" kern="1200" dirty="0" err="1" smtClean="0">
              <a:solidFill>
                <a:srgbClr val="FF0000"/>
              </a:solidFill>
            </a:rPr>
            <a:t>турагенты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показывают стоимость номеров, реализованных населению, за исключением номеров, реализованных в составе турпакета. Например, номер в гостинице реализует турфирма. В этом случае гостиница стоимость проданного номера в отчете не отражает.</a:t>
          </a:r>
          <a:endParaRPr lang="ru-RU" sz="1000" kern="1200" dirty="0"/>
        </a:p>
      </dsp:txBody>
      <dsp:txXfrm>
        <a:off x="3706338" y="541"/>
        <a:ext cx="3592104" cy="1383911"/>
      </dsp:txXfrm>
    </dsp:sp>
    <dsp:sp modelId="{15254B2F-B1A0-42FB-A022-217E25D74EBB}">
      <dsp:nvSpPr>
        <dsp:cNvPr id="0" name=""/>
        <dsp:cNvSpPr/>
      </dsp:nvSpPr>
      <dsp:spPr>
        <a:xfrm>
          <a:off x="7530317" y="541"/>
          <a:ext cx="3505125" cy="1383911"/>
        </a:xfrm>
        <a:prstGeom prst="rect">
          <a:avLst/>
        </a:prstGeom>
        <a:solidFill>
          <a:srgbClr val="A2BA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Турфирма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0000"/>
              </a:solidFill>
            </a:rPr>
            <a:t/>
          </a:r>
          <a:br>
            <a:rPr lang="ru-RU" sz="1000" kern="1200" dirty="0" smtClean="0">
              <a:solidFill>
                <a:srgbClr val="FF0000"/>
              </a:solidFill>
            </a:rPr>
          </a:br>
          <a:r>
            <a:rPr lang="ru-RU" sz="1000" kern="1200" dirty="0" smtClean="0"/>
            <a:t>в своем отчете по строке </a:t>
          </a:r>
          <a:r>
            <a:rPr lang="ru-RU" sz="1000" b="1" kern="1200" dirty="0" smtClean="0"/>
            <a:t>«Услуги гостиниц и аналогичные услуги по предоставлению временного жилья»</a:t>
          </a:r>
          <a:r>
            <a:rPr lang="ru-RU" sz="1000" kern="1200" dirty="0" smtClean="0"/>
            <a:t> покажет стоимость проживания в гостинице.</a:t>
          </a:r>
          <a:endParaRPr lang="ru-RU" sz="1000" kern="1200" dirty="0"/>
        </a:p>
      </dsp:txBody>
      <dsp:txXfrm>
        <a:off x="7530317" y="541"/>
        <a:ext cx="3505125" cy="138391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8799-224D-4254-9CB7-9384C36201C6}">
      <dsp:nvSpPr>
        <dsp:cNvPr id="0" name=""/>
        <dsp:cNvSpPr/>
      </dsp:nvSpPr>
      <dsp:spPr>
        <a:xfrm>
          <a:off x="1172" y="126967"/>
          <a:ext cx="11038016" cy="389530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ВКЛЮЧАЮТСЯ:</a:t>
          </a:r>
          <a:endParaRPr lang="ru-RU" sz="1600" b="1" kern="1200" dirty="0"/>
        </a:p>
      </dsp:txBody>
      <dsp:txXfrm>
        <a:off x="12581" y="138376"/>
        <a:ext cx="11015198" cy="366712"/>
      </dsp:txXfrm>
    </dsp:sp>
    <dsp:sp modelId="{90AF9697-3802-4A23-AD25-23C6502DA739}">
      <dsp:nvSpPr>
        <dsp:cNvPr id="0" name=""/>
        <dsp:cNvSpPr/>
      </dsp:nvSpPr>
      <dsp:spPr>
        <a:xfrm>
          <a:off x="1104974" y="516497"/>
          <a:ext cx="1086973" cy="35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926"/>
              </a:lnTo>
              <a:lnTo>
                <a:pt x="1086973" y="35892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185A7-B7A6-42B2-9F6D-A9E023746E55}">
      <dsp:nvSpPr>
        <dsp:cNvPr id="0" name=""/>
        <dsp:cNvSpPr/>
      </dsp:nvSpPr>
      <dsp:spPr>
        <a:xfrm>
          <a:off x="2191948" y="624473"/>
          <a:ext cx="8814155" cy="501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услуги, оказанные парикмахерскими, мастерскими по ремонту обуви, расположенными в помещении гостиниц, но являющимися самостоятельными юридическими лицами или индивидуальными предпринимателями;</a:t>
          </a:r>
          <a:endParaRPr lang="ru-RU" sz="1100" kern="1200" dirty="0"/>
        </a:p>
      </dsp:txBody>
      <dsp:txXfrm>
        <a:off x="2206648" y="639173"/>
        <a:ext cx="8784755" cy="472499"/>
      </dsp:txXfrm>
    </dsp:sp>
    <dsp:sp modelId="{5851C4E9-7052-49A7-8E96-E32E49E46C26}">
      <dsp:nvSpPr>
        <dsp:cNvPr id="0" name=""/>
        <dsp:cNvSpPr/>
      </dsp:nvSpPr>
      <dsp:spPr>
        <a:xfrm>
          <a:off x="1104974" y="516497"/>
          <a:ext cx="1104759" cy="94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743"/>
              </a:lnTo>
              <a:lnTo>
                <a:pt x="1104759" y="94274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31279-F1B1-4E64-998F-C3E2D8143B5B}">
      <dsp:nvSpPr>
        <dsp:cNvPr id="0" name=""/>
        <dsp:cNvSpPr/>
      </dsp:nvSpPr>
      <dsp:spPr>
        <a:xfrm>
          <a:off x="2209733" y="1209099"/>
          <a:ext cx="8839764" cy="500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средства, полученные от турфирм за проживание туристов и вошедшие в стоимость пакетного тура (эти объемы показывает в своем отчете турфирма по виду услуг </a:t>
          </a:r>
          <a:r>
            <a:rPr lang="ru-RU" sz="1100" b="1" kern="1200" dirty="0" smtClean="0"/>
            <a:t>«Услуги туристических агентств, туроператоров и прочие услуги по бронированию и сопутствующие им услуги»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>
        <a:off x="2224386" y="1223752"/>
        <a:ext cx="8810458" cy="47097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AFB39-104F-420C-B141-CA429495A314}">
      <dsp:nvSpPr>
        <dsp:cNvPr id="0" name=""/>
        <dsp:cNvSpPr/>
      </dsp:nvSpPr>
      <dsp:spPr>
        <a:xfrm>
          <a:off x="703053" y="1611"/>
          <a:ext cx="9924313" cy="272818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ВКЛЮЧАЮТСЯ</a:t>
          </a:r>
          <a:r>
            <a:rPr lang="ru-RU" sz="1600" kern="1200" dirty="0" smtClean="0"/>
            <a:t>:</a:t>
          </a:r>
          <a:endParaRPr lang="ru-RU" sz="1600" kern="1200" dirty="0"/>
        </a:p>
      </dsp:txBody>
      <dsp:txXfrm>
        <a:off x="711044" y="9602"/>
        <a:ext cx="9908331" cy="256836"/>
      </dsp:txXfrm>
    </dsp:sp>
    <dsp:sp modelId="{AA3DD6F2-FDEE-421D-A833-39F74391A743}">
      <dsp:nvSpPr>
        <dsp:cNvPr id="0" name=""/>
        <dsp:cNvSpPr/>
      </dsp:nvSpPr>
      <dsp:spPr>
        <a:xfrm>
          <a:off x="1695485" y="274429"/>
          <a:ext cx="992431" cy="204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13"/>
              </a:lnTo>
              <a:lnTo>
                <a:pt x="992431" y="20461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A4DE5-7DA7-47DC-ADD8-536BE9AA3CFC}">
      <dsp:nvSpPr>
        <dsp:cNvPr id="0" name=""/>
        <dsp:cNvSpPr/>
      </dsp:nvSpPr>
      <dsp:spPr>
        <a:xfrm>
          <a:off x="2687916" y="342633"/>
          <a:ext cx="7579178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входных билетов и абонементов на спортивные соревнования, праздники, спортивно-зрелищные мероприятия, календарные и матчевые встречи, проводимые на спортивных сооружениях</a:t>
          </a:r>
          <a:endParaRPr lang="ru-RU" sz="1050" kern="1200" dirty="0"/>
        </a:p>
      </dsp:txBody>
      <dsp:txXfrm>
        <a:off x="2695907" y="350624"/>
        <a:ext cx="7563196" cy="256836"/>
      </dsp:txXfrm>
    </dsp:sp>
    <dsp:sp modelId="{ACEAC32E-3238-49CD-B7AE-E79C2B9183CA}">
      <dsp:nvSpPr>
        <dsp:cNvPr id="0" name=""/>
        <dsp:cNvSpPr/>
      </dsp:nvSpPr>
      <dsp:spPr>
        <a:xfrm>
          <a:off x="1695485" y="274429"/>
          <a:ext cx="992431" cy="54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636"/>
              </a:lnTo>
              <a:lnTo>
                <a:pt x="992431" y="54563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DC4D4-15F8-4C65-9253-568003594FC9}">
      <dsp:nvSpPr>
        <dsp:cNvPr id="0" name=""/>
        <dsp:cNvSpPr/>
      </dsp:nvSpPr>
      <dsp:spPr>
        <a:xfrm>
          <a:off x="2687916" y="683656"/>
          <a:ext cx="7593914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абонементов и разовых билетов на занятия физической культурой и спортом в спортивных клубах и фитнес-центрах</a:t>
          </a:r>
          <a:endParaRPr lang="ru-RU" sz="1050" kern="1200" dirty="0"/>
        </a:p>
      </dsp:txBody>
      <dsp:txXfrm>
        <a:off x="2695907" y="691647"/>
        <a:ext cx="7577932" cy="256836"/>
      </dsp:txXfrm>
    </dsp:sp>
    <dsp:sp modelId="{6982A792-9CA5-48C8-B201-C80EBB5B39E0}">
      <dsp:nvSpPr>
        <dsp:cNvPr id="0" name=""/>
        <dsp:cNvSpPr/>
      </dsp:nvSpPr>
      <dsp:spPr>
        <a:xfrm>
          <a:off x="1695485" y="274429"/>
          <a:ext cx="992431" cy="88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58"/>
              </a:lnTo>
              <a:lnTo>
                <a:pt x="992431" y="88665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B6C4B-9655-4887-8562-0D565D1B6FFB}">
      <dsp:nvSpPr>
        <dsp:cNvPr id="0" name=""/>
        <dsp:cNvSpPr/>
      </dsp:nvSpPr>
      <dsp:spPr>
        <a:xfrm>
          <a:off x="2687916" y="1024678"/>
          <a:ext cx="7593914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пользования спортивными тренажерами</a:t>
          </a:r>
          <a:endParaRPr lang="ru-RU" sz="1050" kern="1200" dirty="0"/>
        </a:p>
      </dsp:txBody>
      <dsp:txXfrm>
        <a:off x="2695907" y="1032669"/>
        <a:ext cx="7577932" cy="256836"/>
      </dsp:txXfrm>
    </dsp:sp>
    <dsp:sp modelId="{4235AA5B-AD96-4743-B8D8-77B8BFA1F8FC}">
      <dsp:nvSpPr>
        <dsp:cNvPr id="0" name=""/>
        <dsp:cNvSpPr/>
      </dsp:nvSpPr>
      <dsp:spPr>
        <a:xfrm>
          <a:off x="1695485" y="274429"/>
          <a:ext cx="992431" cy="122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681"/>
              </a:lnTo>
              <a:lnTo>
                <a:pt x="992431" y="122768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4B1F7-AB1B-4995-97C5-EA3CC28B61D5}">
      <dsp:nvSpPr>
        <dsp:cNvPr id="0" name=""/>
        <dsp:cNvSpPr/>
      </dsp:nvSpPr>
      <dsp:spPr>
        <a:xfrm>
          <a:off x="2687916" y="1365701"/>
          <a:ext cx="7579173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пользования катком, кортом, гимнастическим залом, бассейном</a:t>
          </a:r>
          <a:endParaRPr lang="ru-RU" sz="1050" kern="1200" dirty="0"/>
        </a:p>
      </dsp:txBody>
      <dsp:txXfrm>
        <a:off x="2695907" y="1373692"/>
        <a:ext cx="7563191" cy="256836"/>
      </dsp:txXfrm>
    </dsp:sp>
    <dsp:sp modelId="{85D0A3DC-AC52-41B0-BB93-80A73C9A41C5}">
      <dsp:nvSpPr>
        <dsp:cNvPr id="0" name=""/>
        <dsp:cNvSpPr/>
      </dsp:nvSpPr>
      <dsp:spPr>
        <a:xfrm>
          <a:off x="1695485" y="274429"/>
          <a:ext cx="992431" cy="1568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703"/>
              </a:lnTo>
              <a:lnTo>
                <a:pt x="992431" y="156870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7EA7B-E399-4285-8A4C-856AB246192B}">
      <dsp:nvSpPr>
        <dsp:cNvPr id="0" name=""/>
        <dsp:cNvSpPr/>
      </dsp:nvSpPr>
      <dsp:spPr>
        <a:xfrm>
          <a:off x="2687916" y="1706724"/>
          <a:ext cx="7584429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пользования залами для игры в бильярд, боулинг</a:t>
          </a:r>
          <a:endParaRPr lang="ru-RU" sz="1050" kern="1200" dirty="0"/>
        </a:p>
      </dsp:txBody>
      <dsp:txXfrm>
        <a:off x="2695907" y="1714715"/>
        <a:ext cx="7568447" cy="256836"/>
      </dsp:txXfrm>
    </dsp:sp>
    <dsp:sp modelId="{EC7198FF-BABA-4965-A2A8-528A71D518EC}">
      <dsp:nvSpPr>
        <dsp:cNvPr id="0" name=""/>
        <dsp:cNvSpPr/>
      </dsp:nvSpPr>
      <dsp:spPr>
        <a:xfrm>
          <a:off x="1695485" y="274429"/>
          <a:ext cx="992431" cy="1909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9726"/>
              </a:lnTo>
              <a:lnTo>
                <a:pt x="992431" y="190972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B051D-8E5D-46C1-88F8-3D77729BF61F}">
      <dsp:nvSpPr>
        <dsp:cNvPr id="0" name=""/>
        <dsp:cNvSpPr/>
      </dsp:nvSpPr>
      <dsp:spPr>
        <a:xfrm>
          <a:off x="2687916" y="2047746"/>
          <a:ext cx="7579173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услуги по организации охоты и рыбалки </a:t>
          </a:r>
          <a:endParaRPr lang="ru-RU" sz="1050" kern="1200" dirty="0"/>
        </a:p>
      </dsp:txBody>
      <dsp:txXfrm>
        <a:off x="2695907" y="2055737"/>
        <a:ext cx="7563191" cy="256836"/>
      </dsp:txXfrm>
    </dsp:sp>
    <dsp:sp modelId="{CEDFE14A-3D10-4350-BA69-F3346183872B}">
      <dsp:nvSpPr>
        <dsp:cNvPr id="0" name=""/>
        <dsp:cNvSpPr/>
      </dsp:nvSpPr>
      <dsp:spPr>
        <a:xfrm>
          <a:off x="1695485" y="274429"/>
          <a:ext cx="992431" cy="225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748"/>
              </a:lnTo>
              <a:lnTo>
                <a:pt x="992431" y="225074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789DC-D77F-4CAC-AE9A-E236519DF635}">
      <dsp:nvSpPr>
        <dsp:cNvPr id="0" name=""/>
        <dsp:cNvSpPr/>
      </dsp:nvSpPr>
      <dsp:spPr>
        <a:xfrm>
          <a:off x="2687916" y="2388769"/>
          <a:ext cx="7579173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услуги заповедников для спортивного рыболовства и охотничьих заказников</a:t>
          </a:r>
          <a:endParaRPr lang="ru-RU" sz="1050" kern="1200" dirty="0"/>
        </a:p>
      </dsp:txBody>
      <dsp:txXfrm>
        <a:off x="2695907" y="2396760"/>
        <a:ext cx="7563191" cy="256836"/>
      </dsp:txXfrm>
    </dsp:sp>
    <dsp:sp modelId="{ED8AF62A-3267-48D6-930B-23CA5F33D8C7}">
      <dsp:nvSpPr>
        <dsp:cNvPr id="0" name=""/>
        <dsp:cNvSpPr/>
      </dsp:nvSpPr>
      <dsp:spPr>
        <a:xfrm>
          <a:off x="1695485" y="274429"/>
          <a:ext cx="992431" cy="259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771"/>
              </a:lnTo>
              <a:lnTo>
                <a:pt x="992431" y="259177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3D592-40C0-4121-961B-BD119FC9E1D7}">
      <dsp:nvSpPr>
        <dsp:cNvPr id="0" name=""/>
        <dsp:cNvSpPr/>
      </dsp:nvSpPr>
      <dsp:spPr>
        <a:xfrm>
          <a:off x="2687916" y="2729791"/>
          <a:ext cx="7569064" cy="272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пользования лыжными спусками и подъемниками</a:t>
          </a:r>
          <a:endParaRPr lang="ru-RU" sz="1050" kern="1200" dirty="0"/>
        </a:p>
      </dsp:txBody>
      <dsp:txXfrm>
        <a:off x="2695907" y="2737782"/>
        <a:ext cx="7553082" cy="25683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8C8A-D444-426E-A78B-C03D29BEA0B0}">
      <dsp:nvSpPr>
        <dsp:cNvPr id="0" name=""/>
        <dsp:cNvSpPr/>
      </dsp:nvSpPr>
      <dsp:spPr>
        <a:xfrm>
          <a:off x="1234274" y="0"/>
          <a:ext cx="9738526" cy="243437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НЕ ВКЛЮЧАЮТСЯ:</a:t>
          </a:r>
          <a:endParaRPr lang="ru-RU" sz="1600" b="1" kern="1200"/>
        </a:p>
      </dsp:txBody>
      <dsp:txXfrm>
        <a:off x="1241404" y="7130"/>
        <a:ext cx="9724266" cy="229177"/>
      </dsp:txXfrm>
    </dsp:sp>
    <dsp:sp modelId="{C674D5A6-6D6E-474B-ADF0-79581FBC623E}">
      <dsp:nvSpPr>
        <dsp:cNvPr id="0" name=""/>
        <dsp:cNvSpPr/>
      </dsp:nvSpPr>
      <dsp:spPr>
        <a:xfrm>
          <a:off x="2208126" y="243437"/>
          <a:ext cx="719900" cy="315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62"/>
              </a:lnTo>
              <a:lnTo>
                <a:pt x="719900" y="31516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8E3BD-18E5-4064-B26C-E051FD937964}">
      <dsp:nvSpPr>
        <dsp:cNvPr id="0" name=""/>
        <dsp:cNvSpPr/>
      </dsp:nvSpPr>
      <dsp:spPr>
        <a:xfrm>
          <a:off x="2928027" y="345477"/>
          <a:ext cx="7690237" cy="426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плата за предоставление дополнительных услуг по занятию физической культурой и спортом в образовательных организациях дошкольного, общего, профессионального, высшего образования и дополнительного образования детей и взрослых (учитывается в составе услуг </a:t>
          </a:r>
          <a:r>
            <a:rPr lang="ru-RU" sz="1100" b="1" kern="1200" dirty="0" smtClean="0"/>
            <a:t>«Услуги системы образования»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940511" y="357961"/>
        <a:ext cx="7665269" cy="401276"/>
      </dsp:txXfrm>
    </dsp:sp>
    <dsp:sp modelId="{A9D56B42-B910-4CC7-B120-DFCFB9F8D1B4}">
      <dsp:nvSpPr>
        <dsp:cNvPr id="0" name=""/>
        <dsp:cNvSpPr/>
      </dsp:nvSpPr>
      <dsp:spPr>
        <a:xfrm>
          <a:off x="2208126" y="243437"/>
          <a:ext cx="761215" cy="74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800"/>
              </a:lnTo>
              <a:lnTo>
                <a:pt x="761215" y="74980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F644-E07C-4E5C-8094-E8B7DE0D9B21}">
      <dsp:nvSpPr>
        <dsp:cNvPr id="0" name=""/>
        <dsp:cNvSpPr/>
      </dsp:nvSpPr>
      <dsp:spPr>
        <a:xfrm>
          <a:off x="2969342" y="824689"/>
          <a:ext cx="7658048" cy="337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 детско-юношеских спортивных школ и специализированных детско-юношеских спортивных школ олимпийского резерва (учитываются в составе услуг </a:t>
          </a:r>
          <a:r>
            <a:rPr lang="ru-RU" sz="1100" b="1" kern="1200" dirty="0" smtClean="0"/>
            <a:t>«Услуги системы образования»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979215" y="834562"/>
        <a:ext cx="7638302" cy="317349"/>
      </dsp:txXfrm>
    </dsp:sp>
    <dsp:sp modelId="{D476E053-9765-4719-96BD-EB579375A248}">
      <dsp:nvSpPr>
        <dsp:cNvPr id="0" name=""/>
        <dsp:cNvSpPr/>
      </dsp:nvSpPr>
      <dsp:spPr>
        <a:xfrm>
          <a:off x="2208126" y="243437"/>
          <a:ext cx="752672" cy="1135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350"/>
              </a:lnTo>
              <a:lnTo>
                <a:pt x="752672" y="113535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52464-4DF7-4937-9C7C-92877CAD13EC}">
      <dsp:nvSpPr>
        <dsp:cNvPr id="0" name=""/>
        <dsp:cNvSpPr/>
      </dsp:nvSpPr>
      <dsp:spPr>
        <a:xfrm>
          <a:off x="2960798" y="1210239"/>
          <a:ext cx="7654526" cy="337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прокат предметов спорта, игр, спортивной формы и инвентаря (учитывается в составе услуг </a:t>
          </a:r>
          <a:r>
            <a:rPr lang="ru-RU" sz="1100" b="1" kern="1200" dirty="0" smtClean="0"/>
            <a:t>«Услуги предприятий по прокату»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970671" y="1220112"/>
        <a:ext cx="7634780" cy="317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F9E3-09B2-4F96-81D9-9EE71149FDFD}">
      <dsp:nvSpPr>
        <dsp:cNvPr id="0" name=""/>
        <dsp:cNvSpPr/>
      </dsp:nvSpPr>
      <dsp:spPr>
        <a:xfrm>
          <a:off x="0" y="518717"/>
          <a:ext cx="10889125" cy="8933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17" tIns="395732" rIns="8451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Во всех представляемых отчетах такого вида должен заполняться исключительно титульный раздел формы, а в остальных разделах не должно указываться никаких значений данных, в том числе нулевых и прочерков.</a:t>
          </a:r>
          <a:endParaRPr lang="ru-RU" sz="1200" kern="1200" dirty="0"/>
        </a:p>
      </dsp:txBody>
      <dsp:txXfrm>
        <a:off x="0" y="518717"/>
        <a:ext cx="10889125" cy="893394"/>
      </dsp:txXfrm>
    </dsp:sp>
    <dsp:sp modelId="{BA7617C1-17C6-48D4-A72D-F8FEAB718049}">
      <dsp:nvSpPr>
        <dsp:cNvPr id="0" name=""/>
        <dsp:cNvSpPr/>
      </dsp:nvSpPr>
      <dsp:spPr>
        <a:xfrm>
          <a:off x="543924" y="10087"/>
          <a:ext cx="9854574" cy="778983"/>
        </a:xfrm>
        <a:prstGeom prst="roundRect">
          <a:avLst/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08" tIns="0" rIns="2881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По форме за отчетный период </a:t>
          </a:r>
          <a:r>
            <a:rPr lang="ru-RU" sz="1600" b="1" kern="1200" dirty="0" smtClean="0">
              <a:solidFill>
                <a:srgbClr val="FFA733"/>
              </a:solidFill>
            </a:rPr>
            <a:t>в случае отсутствия наблюдаемого явления обязательно направление</a:t>
          </a:r>
          <a:r>
            <a:rPr lang="ru-RU" sz="1600" kern="1200" dirty="0" smtClean="0">
              <a:solidFill>
                <a:schemeClr val="bg1"/>
              </a:solidFill>
            </a:rPr>
            <a:t> респондентом подписанного в установленном порядке </a:t>
          </a:r>
          <a:r>
            <a:rPr lang="ru-RU" sz="1600" b="1" kern="1200" dirty="0" smtClean="0">
              <a:solidFill>
                <a:srgbClr val="FFA733"/>
              </a:solidFill>
            </a:rPr>
            <a:t>отчета</a:t>
          </a:r>
          <a:r>
            <a:rPr lang="ru-RU" sz="1600" kern="1200" dirty="0" smtClean="0">
              <a:solidFill>
                <a:schemeClr val="bg1"/>
              </a:solidFill>
            </a:rPr>
            <a:t> по форме, </a:t>
          </a:r>
          <a:r>
            <a:rPr lang="ru-RU" sz="1600" b="1" kern="1200" dirty="0" smtClean="0">
              <a:solidFill>
                <a:srgbClr val="FFA733"/>
              </a:solidFill>
            </a:rPr>
            <a:t>незаполненного значениями показателей</a:t>
          </a:r>
          <a:r>
            <a:rPr lang="ru-RU" sz="1600" kern="1200" dirty="0" smtClean="0">
              <a:solidFill>
                <a:schemeClr val="bg1"/>
              </a:solidFill>
            </a:rPr>
            <a:t> («пустого» отчета по форме).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81951" y="48114"/>
        <a:ext cx="9778520" cy="70292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C45EC-F10C-4A03-8422-73F6BFB167CA}">
      <dsp:nvSpPr>
        <dsp:cNvPr id="0" name=""/>
        <dsp:cNvSpPr/>
      </dsp:nvSpPr>
      <dsp:spPr>
        <a:xfrm>
          <a:off x="460184" y="627"/>
          <a:ext cx="10777535" cy="376983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ВКЛЮЧАЮТСЯ:</a:t>
          </a:r>
          <a:endParaRPr lang="ru-RU" sz="2000" b="1" kern="1200" dirty="0"/>
        </a:p>
      </dsp:txBody>
      <dsp:txXfrm>
        <a:off x="471225" y="11668"/>
        <a:ext cx="10755453" cy="354901"/>
      </dsp:txXfrm>
    </dsp:sp>
    <dsp:sp modelId="{DC22FCE6-E6C6-4F33-8155-7170D0E2F6D1}">
      <dsp:nvSpPr>
        <dsp:cNvPr id="0" name=""/>
        <dsp:cNvSpPr/>
      </dsp:nvSpPr>
      <dsp:spPr>
        <a:xfrm>
          <a:off x="1537937" y="377611"/>
          <a:ext cx="1077753" cy="282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37"/>
              </a:lnTo>
              <a:lnTo>
                <a:pt x="1077753" y="28273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9E182-32A4-4314-8C54-C6FEC806F6C6}">
      <dsp:nvSpPr>
        <dsp:cNvPr id="0" name=""/>
        <dsp:cNvSpPr/>
      </dsp:nvSpPr>
      <dsp:spPr>
        <a:xfrm>
          <a:off x="2615691" y="471856"/>
          <a:ext cx="8616027" cy="376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суммы, полученные непосредственно от пациентов за оказание им медицинских услуг, в том числе стоимость нахождения в оплачиваемых палатах</a:t>
          </a:r>
          <a:endParaRPr lang="ru-RU" sz="1100" b="0" kern="1200" dirty="0"/>
        </a:p>
      </dsp:txBody>
      <dsp:txXfrm>
        <a:off x="2626732" y="482897"/>
        <a:ext cx="8593945" cy="354901"/>
      </dsp:txXfrm>
    </dsp:sp>
    <dsp:sp modelId="{A7768204-B85A-461E-BE4F-3BE6F89C8E0C}">
      <dsp:nvSpPr>
        <dsp:cNvPr id="0" name=""/>
        <dsp:cNvSpPr/>
      </dsp:nvSpPr>
      <dsp:spPr>
        <a:xfrm>
          <a:off x="1537937" y="377611"/>
          <a:ext cx="1077753" cy="75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966"/>
              </a:lnTo>
              <a:lnTo>
                <a:pt x="1077753" y="75396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346E5-AF94-4915-A84A-77538F36600F}">
      <dsp:nvSpPr>
        <dsp:cNvPr id="0" name=""/>
        <dsp:cNvSpPr/>
      </dsp:nvSpPr>
      <dsp:spPr>
        <a:xfrm>
          <a:off x="2615691" y="943085"/>
          <a:ext cx="8622028" cy="376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медицинские услуги, оказанные по полисам добровольного медицинского страхования</a:t>
          </a:r>
          <a:endParaRPr lang="ru-RU" sz="1100" b="0" kern="1200" dirty="0"/>
        </a:p>
      </dsp:txBody>
      <dsp:txXfrm>
        <a:off x="2626732" y="954126"/>
        <a:ext cx="8599946" cy="3549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73F7A-DF22-414A-AD4C-57E67861DBA6}">
      <dsp:nvSpPr>
        <dsp:cNvPr id="0" name=""/>
        <dsp:cNvSpPr/>
      </dsp:nvSpPr>
      <dsp:spPr>
        <a:xfrm>
          <a:off x="3640" y="64722"/>
          <a:ext cx="10813114" cy="394668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ВКЛЮЧАЮТСЯ:</a:t>
          </a:r>
          <a:endParaRPr lang="ru-RU" sz="2000" b="1" kern="1200" dirty="0"/>
        </a:p>
      </dsp:txBody>
      <dsp:txXfrm>
        <a:off x="15199" y="76281"/>
        <a:ext cx="10789996" cy="371550"/>
      </dsp:txXfrm>
    </dsp:sp>
    <dsp:sp modelId="{119D018C-E307-445B-9798-3D79030C0F9A}">
      <dsp:nvSpPr>
        <dsp:cNvPr id="0" name=""/>
        <dsp:cNvSpPr/>
      </dsp:nvSpPr>
      <dsp:spPr>
        <a:xfrm>
          <a:off x="1084951" y="459390"/>
          <a:ext cx="1081311" cy="29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001"/>
              </a:lnTo>
              <a:lnTo>
                <a:pt x="1081311" y="29600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9513B-B5F2-4FA7-9A84-065EC8580A00}">
      <dsp:nvSpPr>
        <dsp:cNvPr id="0" name=""/>
        <dsp:cNvSpPr/>
      </dsp:nvSpPr>
      <dsp:spPr>
        <a:xfrm>
          <a:off x="2166262" y="558057"/>
          <a:ext cx="8661321" cy="394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суммы, полученные по полисам обязательного медицинского страхования за медицинские услуги</a:t>
          </a:r>
          <a:endParaRPr lang="ru-RU" sz="1050" kern="1200" dirty="0"/>
        </a:p>
      </dsp:txBody>
      <dsp:txXfrm>
        <a:off x="2177821" y="569616"/>
        <a:ext cx="8638203" cy="371550"/>
      </dsp:txXfrm>
    </dsp:sp>
    <dsp:sp modelId="{B64AAF46-BC0F-4ACF-A351-EE0B50D2C89A}">
      <dsp:nvSpPr>
        <dsp:cNvPr id="0" name=""/>
        <dsp:cNvSpPr/>
      </dsp:nvSpPr>
      <dsp:spPr>
        <a:xfrm>
          <a:off x="1084951" y="459390"/>
          <a:ext cx="1081311" cy="789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336"/>
              </a:lnTo>
              <a:lnTo>
                <a:pt x="1081311" y="78933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9DE95-16D3-46B8-B76A-C436FE9F438A}">
      <dsp:nvSpPr>
        <dsp:cNvPr id="0" name=""/>
        <dsp:cNvSpPr/>
      </dsp:nvSpPr>
      <dsp:spPr>
        <a:xfrm>
          <a:off x="2166262" y="1051392"/>
          <a:ext cx="8661321" cy="394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плата за питание работников больниц и других лечебных учреждений</a:t>
          </a:r>
          <a:endParaRPr lang="ru-RU" sz="1050" kern="1200" dirty="0"/>
        </a:p>
      </dsp:txBody>
      <dsp:txXfrm>
        <a:off x="2177821" y="1062951"/>
        <a:ext cx="8638203" cy="371550"/>
      </dsp:txXfrm>
    </dsp:sp>
    <dsp:sp modelId="{695B9C5F-1629-48AE-AC90-CC3DA0344E2D}">
      <dsp:nvSpPr>
        <dsp:cNvPr id="0" name=""/>
        <dsp:cNvSpPr/>
      </dsp:nvSpPr>
      <dsp:spPr>
        <a:xfrm>
          <a:off x="1084951" y="459390"/>
          <a:ext cx="1081311" cy="1282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671"/>
              </a:lnTo>
              <a:lnTo>
                <a:pt x="1081311" y="128267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17D1A-B7D5-4E99-A8C6-DFEA25869788}">
      <dsp:nvSpPr>
        <dsp:cNvPr id="0" name=""/>
        <dsp:cNvSpPr/>
      </dsp:nvSpPr>
      <dsp:spPr>
        <a:xfrm>
          <a:off x="2166262" y="1544727"/>
          <a:ext cx="8661321" cy="394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суммы, полученные медицинскими учреждениями (женская консультация, роддом) из Федерального фонда социального страхования за медицинские услуги, оказанные беременным женщинам, по родовому сертификату</a:t>
          </a:r>
          <a:endParaRPr lang="ru-RU" sz="1050" kern="1200" dirty="0"/>
        </a:p>
      </dsp:txBody>
      <dsp:txXfrm>
        <a:off x="2177821" y="1556286"/>
        <a:ext cx="8638203" cy="371550"/>
      </dsp:txXfrm>
    </dsp:sp>
    <dsp:sp modelId="{378A0E77-699F-427D-9083-E738718EBB1B}">
      <dsp:nvSpPr>
        <dsp:cNvPr id="0" name=""/>
        <dsp:cNvSpPr/>
      </dsp:nvSpPr>
      <dsp:spPr>
        <a:xfrm>
          <a:off x="1084951" y="459390"/>
          <a:ext cx="1081311" cy="1776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006"/>
              </a:lnTo>
              <a:lnTo>
                <a:pt x="1081311" y="177600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1B6F9-5D22-4C12-9F10-274901F310B9}">
      <dsp:nvSpPr>
        <dsp:cNvPr id="0" name=""/>
        <dsp:cNvSpPr/>
      </dsp:nvSpPr>
      <dsp:spPr>
        <a:xfrm>
          <a:off x="2166262" y="2038063"/>
          <a:ext cx="8661321" cy="394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продажа населению лекарственных препаратов и средств медицинской техники</a:t>
          </a:r>
          <a:endParaRPr lang="ru-RU" sz="1050" kern="1200" dirty="0"/>
        </a:p>
      </dsp:txBody>
      <dsp:txXfrm>
        <a:off x="2177821" y="2049622"/>
        <a:ext cx="8638203" cy="371550"/>
      </dsp:txXfrm>
    </dsp:sp>
    <dsp:sp modelId="{D0D6411C-5DCF-4B76-9E00-9A24A0725D67}">
      <dsp:nvSpPr>
        <dsp:cNvPr id="0" name=""/>
        <dsp:cNvSpPr/>
      </dsp:nvSpPr>
      <dsp:spPr>
        <a:xfrm>
          <a:off x="1084951" y="459390"/>
          <a:ext cx="1081311" cy="226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341"/>
              </a:lnTo>
              <a:lnTo>
                <a:pt x="1081311" y="226934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1316A-E945-4A0A-85F1-3ADC224BB0B5}">
      <dsp:nvSpPr>
        <dsp:cNvPr id="0" name=""/>
        <dsp:cNvSpPr/>
      </dsp:nvSpPr>
      <dsp:spPr>
        <a:xfrm>
          <a:off x="2166262" y="2531398"/>
          <a:ext cx="8661321" cy="394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средства, полученные от юридических лиц и индивидуальных предпринимателей, за оказанные их работникам медицинские услуги, являющиеся обязательными для работников организаций (например, </a:t>
          </a:r>
          <a:r>
            <a:rPr lang="ru-RU" sz="1050" kern="1200" dirty="0" err="1" smtClean="0"/>
            <a:t>предрейсовые</a:t>
          </a:r>
          <a:r>
            <a:rPr lang="ru-RU" sz="1050" kern="1200" dirty="0" smtClean="0"/>
            <a:t> медицинские осмотры водителей транспортных средств)</a:t>
          </a:r>
          <a:endParaRPr lang="ru-RU" sz="1050" kern="1200" dirty="0"/>
        </a:p>
      </dsp:txBody>
      <dsp:txXfrm>
        <a:off x="2177821" y="2542957"/>
        <a:ext cx="8638203" cy="371550"/>
      </dsp:txXfrm>
    </dsp:sp>
    <dsp:sp modelId="{F71BF861-F430-4DB7-9311-3AA435D298CD}">
      <dsp:nvSpPr>
        <dsp:cNvPr id="0" name=""/>
        <dsp:cNvSpPr/>
      </dsp:nvSpPr>
      <dsp:spPr>
        <a:xfrm>
          <a:off x="1084951" y="459390"/>
          <a:ext cx="1081311" cy="2762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676"/>
              </a:lnTo>
              <a:lnTo>
                <a:pt x="1081311" y="276267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49E53-3761-4DED-9007-F16EB0D820ED}">
      <dsp:nvSpPr>
        <dsp:cNvPr id="0" name=""/>
        <dsp:cNvSpPr/>
      </dsp:nvSpPr>
      <dsp:spPr>
        <a:xfrm>
          <a:off x="2166262" y="3024733"/>
          <a:ext cx="8661321" cy="394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суммы материальной помощи, оказанной благотворительными организациями (добровольными фондами), по оплате медицинских услуг</a:t>
          </a:r>
          <a:endParaRPr lang="ru-RU" sz="1050" kern="1200" dirty="0"/>
        </a:p>
      </dsp:txBody>
      <dsp:txXfrm>
        <a:off x="2177821" y="3036292"/>
        <a:ext cx="8638203" cy="37155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28521-682D-48C8-892E-61B6184F126B}">
      <dsp:nvSpPr>
        <dsp:cNvPr id="0" name=""/>
        <dsp:cNvSpPr/>
      </dsp:nvSpPr>
      <dsp:spPr>
        <a:xfrm>
          <a:off x="335846" y="17625"/>
          <a:ext cx="10408025" cy="320259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УСЛУГИ СПЕЦИАЛИЗИРОВАННЫХ КОЛЛЕКТИВНЫХ СРЕДСТВ РАЗМЕЩЕНИЯ ОКАЗЫВАЮТ: </a:t>
          </a:r>
          <a:endParaRPr lang="ru-RU" sz="1700" b="1" kern="1200" dirty="0"/>
        </a:p>
      </dsp:txBody>
      <dsp:txXfrm>
        <a:off x="345226" y="27005"/>
        <a:ext cx="10389265" cy="301499"/>
      </dsp:txXfrm>
    </dsp:sp>
    <dsp:sp modelId="{546BE0EE-9DE2-4BFA-8B98-98F0FF81EB4E}">
      <dsp:nvSpPr>
        <dsp:cNvPr id="0" name=""/>
        <dsp:cNvSpPr/>
      </dsp:nvSpPr>
      <dsp:spPr>
        <a:xfrm>
          <a:off x="1376649" y="337884"/>
          <a:ext cx="975373" cy="22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30"/>
              </a:lnTo>
              <a:lnTo>
                <a:pt x="975373" y="223730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5D1E-7DDE-4C92-98EB-76E7432D662D}">
      <dsp:nvSpPr>
        <dsp:cNvPr id="0" name=""/>
        <dsp:cNvSpPr/>
      </dsp:nvSpPr>
      <dsp:spPr>
        <a:xfrm>
          <a:off x="2352022" y="401485"/>
          <a:ext cx="8343360" cy="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санаторно-курортные организации</a:t>
          </a:r>
          <a:endParaRPr lang="ru-RU" sz="1100" kern="1200" dirty="0"/>
        </a:p>
      </dsp:txBody>
      <dsp:txXfrm>
        <a:off x="2361402" y="410865"/>
        <a:ext cx="8324600" cy="301499"/>
      </dsp:txXfrm>
    </dsp:sp>
    <dsp:sp modelId="{CB4E8B0F-6D8A-4A99-9B10-D92A02BEE9AA}">
      <dsp:nvSpPr>
        <dsp:cNvPr id="0" name=""/>
        <dsp:cNvSpPr/>
      </dsp:nvSpPr>
      <dsp:spPr>
        <a:xfrm>
          <a:off x="1376649" y="337884"/>
          <a:ext cx="975373" cy="62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054"/>
              </a:lnTo>
              <a:lnTo>
                <a:pt x="975373" y="62405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EA8E7-9D75-4AEE-B719-253FBD772550}">
      <dsp:nvSpPr>
        <dsp:cNvPr id="0" name=""/>
        <dsp:cNvSpPr/>
      </dsp:nvSpPr>
      <dsp:spPr>
        <a:xfrm>
          <a:off x="2352022" y="801809"/>
          <a:ext cx="8343360" cy="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детские оздоровительные лагеря</a:t>
          </a:r>
          <a:endParaRPr lang="ru-RU" sz="1100" kern="1200" dirty="0"/>
        </a:p>
      </dsp:txBody>
      <dsp:txXfrm>
        <a:off x="2361402" y="811189"/>
        <a:ext cx="8324600" cy="301499"/>
      </dsp:txXfrm>
    </dsp:sp>
    <dsp:sp modelId="{2299E7C1-D500-49A5-8573-9F9B55EACEA0}">
      <dsp:nvSpPr>
        <dsp:cNvPr id="0" name=""/>
        <dsp:cNvSpPr/>
      </dsp:nvSpPr>
      <dsp:spPr>
        <a:xfrm>
          <a:off x="1376649" y="337884"/>
          <a:ext cx="975373" cy="102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379"/>
              </a:lnTo>
              <a:lnTo>
                <a:pt x="975373" y="102437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E4D5E-0A6B-4904-9E3C-3C13C209E3B7}">
      <dsp:nvSpPr>
        <dsp:cNvPr id="0" name=""/>
        <dsp:cNvSpPr/>
      </dsp:nvSpPr>
      <dsp:spPr>
        <a:xfrm>
          <a:off x="2352022" y="1202134"/>
          <a:ext cx="8343360" cy="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дома отдыха</a:t>
          </a:r>
          <a:endParaRPr lang="ru-RU" sz="1100" kern="1200" dirty="0"/>
        </a:p>
      </dsp:txBody>
      <dsp:txXfrm>
        <a:off x="2361402" y="1211514"/>
        <a:ext cx="8324600" cy="301499"/>
      </dsp:txXfrm>
    </dsp:sp>
    <dsp:sp modelId="{3E5495E6-443B-4108-96E5-E05C2D4E2AC7}">
      <dsp:nvSpPr>
        <dsp:cNvPr id="0" name=""/>
        <dsp:cNvSpPr/>
      </dsp:nvSpPr>
      <dsp:spPr>
        <a:xfrm>
          <a:off x="1376649" y="337884"/>
          <a:ext cx="975373" cy="1424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704"/>
              </a:lnTo>
              <a:lnTo>
                <a:pt x="975373" y="142470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B3C55-4E91-49D4-86A6-E9F10D621E1F}">
      <dsp:nvSpPr>
        <dsp:cNvPr id="0" name=""/>
        <dsp:cNvSpPr/>
      </dsp:nvSpPr>
      <dsp:spPr>
        <a:xfrm>
          <a:off x="2352022" y="1602459"/>
          <a:ext cx="8343360" cy="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пансионаты</a:t>
          </a:r>
          <a:endParaRPr lang="ru-RU" sz="1100" kern="1200" dirty="0"/>
        </a:p>
      </dsp:txBody>
      <dsp:txXfrm>
        <a:off x="2361402" y="1611839"/>
        <a:ext cx="8324600" cy="301499"/>
      </dsp:txXfrm>
    </dsp:sp>
    <dsp:sp modelId="{F4011B7F-73C3-4558-BFB8-0CBAD5CA1C9F}">
      <dsp:nvSpPr>
        <dsp:cNvPr id="0" name=""/>
        <dsp:cNvSpPr/>
      </dsp:nvSpPr>
      <dsp:spPr>
        <a:xfrm>
          <a:off x="1376649" y="337884"/>
          <a:ext cx="975373" cy="1820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364"/>
              </a:lnTo>
              <a:lnTo>
                <a:pt x="975373" y="182036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14DCC-A766-47E1-87F3-E030C65D48D6}">
      <dsp:nvSpPr>
        <dsp:cNvPr id="0" name=""/>
        <dsp:cNvSpPr/>
      </dsp:nvSpPr>
      <dsp:spPr>
        <a:xfrm>
          <a:off x="2352022" y="2002783"/>
          <a:ext cx="8343360" cy="310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кемпинги</a:t>
          </a:r>
          <a:endParaRPr lang="ru-RU" sz="1100" kern="1200" dirty="0"/>
        </a:p>
      </dsp:txBody>
      <dsp:txXfrm>
        <a:off x="2361129" y="2011890"/>
        <a:ext cx="8325146" cy="292716"/>
      </dsp:txXfrm>
    </dsp:sp>
    <dsp:sp modelId="{2C842673-E94C-46AB-A1F5-A29DF2E943AF}">
      <dsp:nvSpPr>
        <dsp:cNvPr id="0" name=""/>
        <dsp:cNvSpPr/>
      </dsp:nvSpPr>
      <dsp:spPr>
        <a:xfrm>
          <a:off x="1376649" y="337884"/>
          <a:ext cx="975373" cy="2216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024"/>
              </a:lnTo>
              <a:lnTo>
                <a:pt x="975373" y="221602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CA1BB-7AFB-4FA6-95F3-2969E997CEFA}">
      <dsp:nvSpPr>
        <dsp:cNvPr id="0" name=""/>
        <dsp:cNvSpPr/>
      </dsp:nvSpPr>
      <dsp:spPr>
        <a:xfrm>
          <a:off x="2352022" y="2393779"/>
          <a:ext cx="8343360" cy="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базы отдыха</a:t>
          </a:r>
          <a:endParaRPr lang="ru-RU" sz="1100" kern="1200" dirty="0"/>
        </a:p>
      </dsp:txBody>
      <dsp:txXfrm>
        <a:off x="2361402" y="2403159"/>
        <a:ext cx="8324600" cy="301499"/>
      </dsp:txXfrm>
    </dsp:sp>
    <dsp:sp modelId="{6B8C0008-D6D6-433D-A761-6F6805E0CB8A}">
      <dsp:nvSpPr>
        <dsp:cNvPr id="0" name=""/>
        <dsp:cNvSpPr/>
      </dsp:nvSpPr>
      <dsp:spPr>
        <a:xfrm>
          <a:off x="1376649" y="337884"/>
          <a:ext cx="975373" cy="261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349"/>
              </a:lnTo>
              <a:lnTo>
                <a:pt x="975373" y="261634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A808B-A960-447E-9101-11BF9CF93642}">
      <dsp:nvSpPr>
        <dsp:cNvPr id="0" name=""/>
        <dsp:cNvSpPr/>
      </dsp:nvSpPr>
      <dsp:spPr>
        <a:xfrm>
          <a:off x="2352022" y="2794104"/>
          <a:ext cx="8343360" cy="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туристские базы</a:t>
          </a:r>
          <a:endParaRPr lang="ru-RU" sz="1100" kern="1200" dirty="0"/>
        </a:p>
      </dsp:txBody>
      <dsp:txXfrm>
        <a:off x="2361402" y="2803484"/>
        <a:ext cx="8324600" cy="301499"/>
      </dsp:txXfrm>
    </dsp:sp>
    <dsp:sp modelId="{27D6B11F-15E1-4927-9137-B1CCF98F293F}">
      <dsp:nvSpPr>
        <dsp:cNvPr id="0" name=""/>
        <dsp:cNvSpPr/>
      </dsp:nvSpPr>
      <dsp:spPr>
        <a:xfrm>
          <a:off x="1376649" y="337884"/>
          <a:ext cx="975373" cy="301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673"/>
              </a:lnTo>
              <a:lnTo>
                <a:pt x="975373" y="3016673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AF6CD-F091-44CC-9F83-28BC8B8E398F}">
      <dsp:nvSpPr>
        <dsp:cNvPr id="0" name=""/>
        <dsp:cNvSpPr/>
      </dsp:nvSpPr>
      <dsp:spPr>
        <a:xfrm>
          <a:off x="2352022" y="3194428"/>
          <a:ext cx="8343360" cy="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общественные средства транспорта, используемые как средства коллективного размещения (</a:t>
          </a:r>
          <a:r>
            <a:rPr lang="ru-RU" sz="1100" kern="1200" dirty="0" err="1" smtClean="0"/>
            <a:t>турпоезда</a:t>
          </a:r>
          <a:r>
            <a:rPr lang="ru-RU" sz="1100" kern="1200" dirty="0" smtClean="0"/>
            <a:t>, круизные суда, яхты, дебаркадеры)</a:t>
          </a:r>
          <a:endParaRPr lang="ru-RU" sz="1100" kern="1200" dirty="0"/>
        </a:p>
      </dsp:txBody>
      <dsp:txXfrm>
        <a:off x="2361402" y="3203808"/>
        <a:ext cx="8324600" cy="30149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C127A-0F70-4A48-B74F-C7AD1E6C3622}">
      <dsp:nvSpPr>
        <dsp:cNvPr id="0" name=""/>
        <dsp:cNvSpPr/>
      </dsp:nvSpPr>
      <dsp:spPr>
        <a:xfrm rot="5400000">
          <a:off x="-143116" y="143116"/>
          <a:ext cx="954107" cy="667874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33936"/>
        <a:ext cx="667874" cy="286233"/>
      </dsp:txXfrm>
    </dsp:sp>
    <dsp:sp modelId="{7BBCB25B-1782-483F-B14E-05DF4B3440BF}">
      <dsp:nvSpPr>
        <dsp:cNvPr id="0" name=""/>
        <dsp:cNvSpPr/>
      </dsp:nvSpPr>
      <dsp:spPr>
        <a:xfrm rot="5400000">
          <a:off x="5336488" y="-4668613"/>
          <a:ext cx="620169" cy="9957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Специализированные коллективные средства размещения показывают </a:t>
          </a:r>
          <a:r>
            <a:rPr lang="ru-RU" sz="1100" b="1" kern="1200" dirty="0" smtClean="0">
              <a:solidFill>
                <a:srgbClr val="FF0000"/>
              </a:solidFill>
            </a:rPr>
            <a:t>стоимость всех проданных номеров, за исключением реализованных населению туристскими фирмами, туроператорами, </a:t>
          </a:r>
          <a:r>
            <a:rPr lang="ru-RU" sz="1100" b="1" kern="1200" dirty="0" err="1" smtClean="0">
              <a:solidFill>
                <a:srgbClr val="FF0000"/>
              </a:solidFill>
            </a:rPr>
            <a:t>турагентами</a:t>
          </a:r>
          <a:r>
            <a:rPr lang="ru-RU" sz="1100" kern="1200" dirty="0" smtClean="0"/>
            <a:t> (эти объемы в своем отчете показывает турфирма по виду услуг </a:t>
          </a:r>
          <a:r>
            <a:rPr lang="ru-RU" sz="1100" b="1" kern="1200" dirty="0" smtClean="0"/>
            <a:t>«Услуги туристических агентств, туроператоров и прочие услуги по бронированию и сопутствующие им услуги»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 rot="-5400000">
        <a:off x="667874" y="30275"/>
        <a:ext cx="9927123" cy="55962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F7A5-8687-4B8F-9FFD-88037B11D582}">
      <dsp:nvSpPr>
        <dsp:cNvPr id="0" name=""/>
        <dsp:cNvSpPr/>
      </dsp:nvSpPr>
      <dsp:spPr>
        <a:xfrm>
          <a:off x="8693" y="187264"/>
          <a:ext cx="11321151" cy="281757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ВКЛЮЧАЮТСЯ</a:t>
          </a:r>
          <a:r>
            <a:rPr lang="ru-RU" sz="2800" kern="1200" dirty="0" smtClean="0"/>
            <a:t>:</a:t>
          </a:r>
          <a:endParaRPr lang="ru-RU" sz="2800" kern="1200" dirty="0"/>
        </a:p>
      </dsp:txBody>
      <dsp:txXfrm>
        <a:off x="16945" y="195516"/>
        <a:ext cx="11304647" cy="265253"/>
      </dsp:txXfrm>
    </dsp:sp>
    <dsp:sp modelId="{6ED9FDE0-ACFA-4D53-A463-817D8261BC92}">
      <dsp:nvSpPr>
        <dsp:cNvPr id="0" name=""/>
        <dsp:cNvSpPr/>
      </dsp:nvSpPr>
      <dsp:spPr>
        <a:xfrm>
          <a:off x="1140809" y="469021"/>
          <a:ext cx="1132115" cy="24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44"/>
              </a:lnTo>
              <a:lnTo>
                <a:pt x="1132115" y="24354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F00BF-8F5F-42B8-8008-2D7511E7F923}">
      <dsp:nvSpPr>
        <dsp:cNvPr id="0" name=""/>
        <dsp:cNvSpPr/>
      </dsp:nvSpPr>
      <dsp:spPr>
        <a:xfrm>
          <a:off x="2272924" y="581652"/>
          <a:ext cx="9048249" cy="2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стоимость путевки (курсовки) на санаторно-курортное лечение</a:t>
          </a:r>
          <a:endParaRPr lang="ru-RU" sz="1100" kern="1200" dirty="0"/>
        </a:p>
      </dsp:txBody>
      <dsp:txXfrm>
        <a:off x="2280593" y="589321"/>
        <a:ext cx="9032911" cy="246488"/>
      </dsp:txXfrm>
    </dsp:sp>
    <dsp:sp modelId="{9DA38607-136B-4031-AD98-70F2CF7EACCD}">
      <dsp:nvSpPr>
        <dsp:cNvPr id="0" name=""/>
        <dsp:cNvSpPr/>
      </dsp:nvSpPr>
      <dsp:spPr>
        <a:xfrm>
          <a:off x="1140809" y="469021"/>
          <a:ext cx="1132115" cy="596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122"/>
              </a:lnTo>
              <a:lnTo>
                <a:pt x="1132115" y="596122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9FDBB-E78F-4098-8519-CC989D7ED556}">
      <dsp:nvSpPr>
        <dsp:cNvPr id="0" name=""/>
        <dsp:cNvSpPr/>
      </dsp:nvSpPr>
      <dsp:spPr>
        <a:xfrm>
          <a:off x="2272924" y="956110"/>
          <a:ext cx="9048249" cy="218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стоимость путевки в детские лагеря санаторного типа</a:t>
          </a:r>
          <a:endParaRPr lang="ru-RU" sz="1100" kern="1200" dirty="0"/>
        </a:p>
      </dsp:txBody>
      <dsp:txXfrm>
        <a:off x="2279311" y="962497"/>
        <a:ext cx="9035475" cy="20529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26C30-A2F7-46E1-A468-D040F7F0FA6D}">
      <dsp:nvSpPr>
        <dsp:cNvPr id="0" name=""/>
        <dsp:cNvSpPr/>
      </dsp:nvSpPr>
      <dsp:spPr>
        <a:xfrm>
          <a:off x="1" y="207664"/>
          <a:ext cx="11430334" cy="233122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ВКЛЮЧАЮТСЯ</a:t>
          </a:r>
          <a:r>
            <a:rPr lang="ru-RU" sz="2200" kern="1200" dirty="0" smtClean="0"/>
            <a:t>:</a:t>
          </a:r>
          <a:endParaRPr lang="ru-RU" sz="2200" kern="1200" dirty="0"/>
        </a:p>
      </dsp:txBody>
      <dsp:txXfrm>
        <a:off x="6829" y="214492"/>
        <a:ext cx="11416678" cy="219466"/>
      </dsp:txXfrm>
    </dsp:sp>
    <dsp:sp modelId="{54664300-E8F9-4496-A2ED-8322896B49ED}">
      <dsp:nvSpPr>
        <dsp:cNvPr id="0" name=""/>
        <dsp:cNvSpPr/>
      </dsp:nvSpPr>
      <dsp:spPr>
        <a:xfrm>
          <a:off x="1143034" y="440787"/>
          <a:ext cx="1143033" cy="21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69"/>
              </a:lnTo>
              <a:lnTo>
                <a:pt x="1143033" y="21136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11CA9-75DB-4537-B48C-1799719D77E5}">
      <dsp:nvSpPr>
        <dsp:cNvPr id="0" name=""/>
        <dsp:cNvSpPr/>
      </dsp:nvSpPr>
      <dsp:spPr>
        <a:xfrm>
          <a:off x="2286068" y="539156"/>
          <a:ext cx="9141434" cy="22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стоимость путевок, реализованных туристскими фирмами </a:t>
          </a:r>
          <a:endParaRPr lang="ru-RU" sz="1050" kern="1200" dirty="0"/>
        </a:p>
      </dsp:txBody>
      <dsp:txXfrm>
        <a:off x="2292687" y="545775"/>
        <a:ext cx="9128196" cy="212762"/>
      </dsp:txXfrm>
    </dsp:sp>
    <dsp:sp modelId="{A60AA4AF-89B9-4B16-93A7-CC97E49F0442}">
      <dsp:nvSpPr>
        <dsp:cNvPr id="0" name=""/>
        <dsp:cNvSpPr/>
      </dsp:nvSpPr>
      <dsp:spPr>
        <a:xfrm>
          <a:off x="1143034" y="440787"/>
          <a:ext cx="1143033" cy="61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476"/>
              </a:lnTo>
              <a:lnTo>
                <a:pt x="1143033" y="61947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A424F-33D7-45EC-A96D-B308A0885318}">
      <dsp:nvSpPr>
        <dsp:cNvPr id="0" name=""/>
        <dsp:cNvSpPr/>
      </dsp:nvSpPr>
      <dsp:spPr>
        <a:xfrm>
          <a:off x="2286068" y="863526"/>
          <a:ext cx="9141434" cy="393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стоимость путевок на санаторно-курортное лечение, предоставленных льготным категориям граждан за счет средств бюджетов всех уровней и внебюджетных фондов, например, участникам и инвалидам Великой Отечественной войны, инвалидам, ветеранам труда</a:t>
          </a:r>
          <a:endParaRPr lang="ru-RU" sz="1050" kern="1200" dirty="0"/>
        </a:p>
      </dsp:txBody>
      <dsp:txXfrm>
        <a:off x="2297592" y="875050"/>
        <a:ext cx="9118386" cy="370427"/>
      </dsp:txXfrm>
    </dsp:sp>
    <dsp:sp modelId="{7AD46906-87AE-49E7-A6BC-C53BD68929A5}">
      <dsp:nvSpPr>
        <dsp:cNvPr id="0" name=""/>
        <dsp:cNvSpPr/>
      </dsp:nvSpPr>
      <dsp:spPr>
        <a:xfrm>
          <a:off x="1143034" y="440787"/>
          <a:ext cx="1143033" cy="111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321"/>
              </a:lnTo>
              <a:lnTo>
                <a:pt x="1143033" y="111132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42B9E-A1F7-4993-8108-59C7183565B9}">
      <dsp:nvSpPr>
        <dsp:cNvPr id="0" name=""/>
        <dsp:cNvSpPr/>
      </dsp:nvSpPr>
      <dsp:spPr>
        <a:xfrm>
          <a:off x="2286068" y="1355371"/>
          <a:ext cx="9141434" cy="393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размер платы населения за дополнительные медицинские услуги, предоставленные отдыхающим в санаторно-курортных организациях за плату сверх стоимости путевок: услуги стоматологических, косметологических, массажных и других лечебных кабинетов (показывается в отчете санаторно-курортной организации по виду услуг </a:t>
          </a:r>
          <a:r>
            <a:rPr lang="ru-RU" sz="1050" b="1" kern="1200" dirty="0" smtClean="0"/>
            <a:t>«Медицинские услуги»</a:t>
          </a:r>
          <a:r>
            <a:rPr lang="ru-RU" sz="1050" kern="1200" dirty="0" smtClean="0"/>
            <a:t>)</a:t>
          </a:r>
          <a:endParaRPr lang="ru-RU" sz="1050" kern="1200" dirty="0"/>
        </a:p>
      </dsp:txBody>
      <dsp:txXfrm>
        <a:off x="2297592" y="1366895"/>
        <a:ext cx="9118386" cy="370427"/>
      </dsp:txXfrm>
    </dsp:sp>
    <dsp:sp modelId="{46261CA5-6F37-4B50-9777-A73B80013838}">
      <dsp:nvSpPr>
        <dsp:cNvPr id="0" name=""/>
        <dsp:cNvSpPr/>
      </dsp:nvSpPr>
      <dsp:spPr>
        <a:xfrm>
          <a:off x="1143034" y="440787"/>
          <a:ext cx="1143033" cy="160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66"/>
              </a:lnTo>
              <a:lnTo>
                <a:pt x="1143033" y="160316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B39E9-0D65-4BB4-BFD3-570C038F0A41}">
      <dsp:nvSpPr>
        <dsp:cNvPr id="0" name=""/>
        <dsp:cNvSpPr/>
      </dsp:nvSpPr>
      <dsp:spPr>
        <a:xfrm>
          <a:off x="2286068" y="1847216"/>
          <a:ext cx="9141434" cy="393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стоимость дополнительных услуг, оказанных отдыхающим парикмахерскими, массажными кабинетами, мастерскими по ремонту обуви, расположенными на территории санатория, но являющимися самостоятельными юридическими лицами или индивидуальными предпринимателями</a:t>
          </a:r>
          <a:endParaRPr lang="ru-RU" sz="1050" kern="1200" dirty="0"/>
        </a:p>
      </dsp:txBody>
      <dsp:txXfrm>
        <a:off x="2297592" y="1858740"/>
        <a:ext cx="9118386" cy="370427"/>
      </dsp:txXfrm>
    </dsp:sp>
    <dsp:sp modelId="{8DC86D30-03AC-4F55-965E-21286A16F040}">
      <dsp:nvSpPr>
        <dsp:cNvPr id="0" name=""/>
        <dsp:cNvSpPr/>
      </dsp:nvSpPr>
      <dsp:spPr>
        <a:xfrm>
          <a:off x="1143034" y="440787"/>
          <a:ext cx="1143033" cy="199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44"/>
              </a:lnTo>
              <a:lnTo>
                <a:pt x="1143033" y="199904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9056D-D41E-43C9-882D-33CC9F709800}">
      <dsp:nvSpPr>
        <dsp:cNvPr id="0" name=""/>
        <dsp:cNvSpPr/>
      </dsp:nvSpPr>
      <dsp:spPr>
        <a:xfrm>
          <a:off x="2286068" y="2339061"/>
          <a:ext cx="9141434" cy="201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размер платы работников санаторно-курортных организаций за питание</a:t>
          </a:r>
          <a:endParaRPr lang="ru-RU" sz="1050" kern="1200" dirty="0"/>
        </a:p>
      </dsp:txBody>
      <dsp:txXfrm>
        <a:off x="2291971" y="2344964"/>
        <a:ext cx="9129628" cy="189736"/>
      </dsp:txXfrm>
    </dsp:sp>
    <dsp:sp modelId="{312A8115-1499-4692-BF9D-5175EB6ED28D}">
      <dsp:nvSpPr>
        <dsp:cNvPr id="0" name=""/>
        <dsp:cNvSpPr/>
      </dsp:nvSpPr>
      <dsp:spPr>
        <a:xfrm>
          <a:off x="1143034" y="440787"/>
          <a:ext cx="1143033" cy="235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585"/>
              </a:lnTo>
              <a:lnTo>
                <a:pt x="1143033" y="235558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52A28-0DAE-40AA-9C96-0E9699631ECD}">
      <dsp:nvSpPr>
        <dsp:cNvPr id="0" name=""/>
        <dsp:cNvSpPr/>
      </dsp:nvSpPr>
      <dsp:spPr>
        <a:xfrm>
          <a:off x="2286068" y="2638972"/>
          <a:ext cx="9141434" cy="31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размер средств предприятий по хозяйственному содержанию санаторно- курортных организаций</a:t>
          </a:r>
          <a:endParaRPr lang="ru-RU" sz="1050" kern="1200" dirty="0"/>
        </a:p>
      </dsp:txBody>
      <dsp:txXfrm>
        <a:off x="2295288" y="2648192"/>
        <a:ext cx="9122994" cy="29636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C127A-0F70-4A48-B74F-C7AD1E6C3622}">
      <dsp:nvSpPr>
        <dsp:cNvPr id="0" name=""/>
        <dsp:cNvSpPr/>
      </dsp:nvSpPr>
      <dsp:spPr>
        <a:xfrm rot="5400000">
          <a:off x="-143116" y="143116"/>
          <a:ext cx="954107" cy="667874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33936"/>
        <a:ext cx="667874" cy="286233"/>
      </dsp:txXfrm>
    </dsp:sp>
    <dsp:sp modelId="{7BBCB25B-1782-483F-B14E-05DF4B3440BF}">
      <dsp:nvSpPr>
        <dsp:cNvPr id="0" name=""/>
        <dsp:cNvSpPr/>
      </dsp:nvSpPr>
      <dsp:spPr>
        <a:xfrm rot="5400000">
          <a:off x="5336488" y="-4668613"/>
          <a:ext cx="620169" cy="9957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Туристские фирмы, туроператоры, </a:t>
          </a:r>
          <a:r>
            <a:rPr lang="ru-RU" sz="1200" kern="1200" dirty="0" err="1" smtClean="0"/>
            <a:t>турагенты</a:t>
          </a:r>
          <a:r>
            <a:rPr lang="ru-RU" sz="1200" kern="1200" dirty="0" smtClean="0"/>
            <a:t> показывают стоимость номеров, реализованных непосредственно населению, за исключением номеров, реализованных в составе турпакета</a:t>
          </a:r>
          <a:endParaRPr lang="ru-RU" sz="1200" kern="1200" dirty="0"/>
        </a:p>
      </dsp:txBody>
      <dsp:txXfrm rot="-5400000">
        <a:off x="667874" y="30275"/>
        <a:ext cx="9927123" cy="55962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2088D-9864-4454-8DAA-6B7603E79649}">
      <dsp:nvSpPr>
        <dsp:cNvPr id="0" name=""/>
        <dsp:cNvSpPr/>
      </dsp:nvSpPr>
      <dsp:spPr>
        <a:xfrm>
          <a:off x="1338" y="152990"/>
          <a:ext cx="10961577" cy="274039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ВКЛЮЧАЮТСЯ:</a:t>
          </a:r>
          <a:endParaRPr lang="ru-RU" sz="1600" b="1" kern="1200" dirty="0"/>
        </a:p>
      </dsp:txBody>
      <dsp:txXfrm>
        <a:off x="9364" y="161016"/>
        <a:ext cx="10945525" cy="257987"/>
      </dsp:txXfrm>
    </dsp:sp>
    <dsp:sp modelId="{1D955532-6901-416F-9AD7-39058FE18A4B}">
      <dsp:nvSpPr>
        <dsp:cNvPr id="0" name=""/>
        <dsp:cNvSpPr/>
      </dsp:nvSpPr>
      <dsp:spPr>
        <a:xfrm>
          <a:off x="1097496" y="427029"/>
          <a:ext cx="1096157" cy="20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29"/>
              </a:lnTo>
              <a:lnTo>
                <a:pt x="1096157" y="205529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47D1-DBC5-401C-AD73-EF2E0BA52AF1}">
      <dsp:nvSpPr>
        <dsp:cNvPr id="0" name=""/>
        <dsp:cNvSpPr/>
      </dsp:nvSpPr>
      <dsp:spPr>
        <a:xfrm>
          <a:off x="2193653" y="495539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осмотр, лечение животных, включая хирургические манипуляции (купирование ушных раковин и хвостов), проводимые в ветеринарных лечебницах или с выездом ветеринарных специалистов на дом</a:t>
          </a:r>
          <a:endParaRPr lang="ru-RU" sz="1100" kern="1200" dirty="0"/>
        </a:p>
      </dsp:txBody>
      <dsp:txXfrm>
        <a:off x="2201679" y="503565"/>
        <a:ext cx="8753209" cy="257987"/>
      </dsp:txXfrm>
    </dsp:sp>
    <dsp:sp modelId="{6A911A28-105F-4AB5-87F5-4B25AE5103F3}">
      <dsp:nvSpPr>
        <dsp:cNvPr id="0" name=""/>
        <dsp:cNvSpPr/>
      </dsp:nvSpPr>
      <dsp:spPr>
        <a:xfrm>
          <a:off x="1097496" y="427029"/>
          <a:ext cx="1096157" cy="54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078"/>
              </a:lnTo>
              <a:lnTo>
                <a:pt x="1096157" y="54807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A6C3A-826F-4BAE-BB9F-2B8F607DF4BB}">
      <dsp:nvSpPr>
        <dsp:cNvPr id="0" name=""/>
        <dsp:cNvSpPr/>
      </dsp:nvSpPr>
      <dsp:spPr>
        <a:xfrm>
          <a:off x="2193653" y="838088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вакцинацию животных, проводимую в ветеринарных лечебницах, во временных пунктах (выездными бригадами) или на дому</a:t>
          </a:r>
          <a:endParaRPr lang="ru-RU" sz="1100" kern="1200" dirty="0"/>
        </a:p>
      </dsp:txBody>
      <dsp:txXfrm>
        <a:off x="2201679" y="846114"/>
        <a:ext cx="8753209" cy="257987"/>
      </dsp:txXfrm>
    </dsp:sp>
    <dsp:sp modelId="{18E60899-321A-4037-94D4-9CF520AB4E0F}">
      <dsp:nvSpPr>
        <dsp:cNvPr id="0" name=""/>
        <dsp:cNvSpPr/>
      </dsp:nvSpPr>
      <dsp:spPr>
        <a:xfrm>
          <a:off x="1097496" y="427029"/>
          <a:ext cx="1096157" cy="890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628"/>
              </a:lnTo>
              <a:lnTo>
                <a:pt x="1096157" y="890628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46ED3-A4F0-4A28-98DA-BE42E4222227}">
      <dsp:nvSpPr>
        <dsp:cNvPr id="0" name=""/>
        <dsp:cNvSpPr/>
      </dsp:nvSpPr>
      <dsp:spPr>
        <a:xfrm>
          <a:off x="2193653" y="1180637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проведение лабораторных, диагностических и иных исследований</a:t>
          </a:r>
          <a:endParaRPr lang="ru-RU" sz="1100" kern="1200" dirty="0"/>
        </a:p>
      </dsp:txBody>
      <dsp:txXfrm>
        <a:off x="2201679" y="1188663"/>
        <a:ext cx="8753209" cy="257987"/>
      </dsp:txXfrm>
    </dsp:sp>
    <dsp:sp modelId="{1EC0396F-ABCB-4D04-AB08-BE55C68DECB9}">
      <dsp:nvSpPr>
        <dsp:cNvPr id="0" name=""/>
        <dsp:cNvSpPr/>
      </dsp:nvSpPr>
      <dsp:spPr>
        <a:xfrm>
          <a:off x="1097496" y="427029"/>
          <a:ext cx="1096157" cy="123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177"/>
              </a:lnTo>
              <a:lnTo>
                <a:pt x="1096157" y="1233177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AD245-D4CF-4DA0-A687-AD605FE47CA5}">
      <dsp:nvSpPr>
        <dsp:cNvPr id="0" name=""/>
        <dsp:cNvSpPr/>
      </dsp:nvSpPr>
      <dsp:spPr>
        <a:xfrm>
          <a:off x="2193653" y="1523187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усыпление животных и утилизация трупов (дератизация животных)</a:t>
          </a:r>
          <a:endParaRPr lang="ru-RU" sz="1100" kern="1200" dirty="0"/>
        </a:p>
      </dsp:txBody>
      <dsp:txXfrm>
        <a:off x="2201679" y="1531213"/>
        <a:ext cx="8753209" cy="257987"/>
      </dsp:txXfrm>
    </dsp:sp>
    <dsp:sp modelId="{3126467D-4E0E-40B4-9FD3-32337BEA9A36}">
      <dsp:nvSpPr>
        <dsp:cNvPr id="0" name=""/>
        <dsp:cNvSpPr/>
      </dsp:nvSpPr>
      <dsp:spPr>
        <a:xfrm>
          <a:off x="1097496" y="427029"/>
          <a:ext cx="1096157" cy="157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726"/>
              </a:lnTo>
              <a:lnTo>
                <a:pt x="1096157" y="157572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8C42-4773-45C7-B47E-57F1B1608794}">
      <dsp:nvSpPr>
        <dsp:cNvPr id="0" name=""/>
        <dsp:cNvSpPr/>
      </dsp:nvSpPr>
      <dsp:spPr>
        <a:xfrm>
          <a:off x="2193653" y="1865736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выдачу ветеринарных свидетельств для перевозки животных, посещения ими выставок и так далее</a:t>
          </a:r>
          <a:endParaRPr lang="ru-RU" sz="1100" kern="1200" dirty="0"/>
        </a:p>
      </dsp:txBody>
      <dsp:txXfrm>
        <a:off x="2201679" y="1873762"/>
        <a:ext cx="8753209" cy="257987"/>
      </dsp:txXfrm>
    </dsp:sp>
    <dsp:sp modelId="{0F10CAA1-B6AE-48DD-BF7C-8AF9A8EEDA61}">
      <dsp:nvSpPr>
        <dsp:cNvPr id="0" name=""/>
        <dsp:cNvSpPr/>
      </dsp:nvSpPr>
      <dsp:spPr>
        <a:xfrm>
          <a:off x="1097496" y="427029"/>
          <a:ext cx="1096157" cy="1918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276"/>
              </a:lnTo>
              <a:lnTo>
                <a:pt x="1096157" y="1918276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4D4B1-BD13-4AC9-9514-04A26847A2CA}">
      <dsp:nvSpPr>
        <dsp:cNvPr id="0" name=""/>
        <dsp:cNvSpPr/>
      </dsp:nvSpPr>
      <dsp:spPr>
        <a:xfrm>
          <a:off x="2193653" y="2208285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 по осеменению скота, в том числе искусственного</a:t>
          </a:r>
          <a:endParaRPr lang="ru-RU" sz="1100" kern="1200" dirty="0"/>
        </a:p>
      </dsp:txBody>
      <dsp:txXfrm>
        <a:off x="2201679" y="2216311"/>
        <a:ext cx="8753209" cy="257987"/>
      </dsp:txXfrm>
    </dsp:sp>
    <dsp:sp modelId="{C2A96CE0-88EC-4AF8-AADB-D8F51ABE68CA}">
      <dsp:nvSpPr>
        <dsp:cNvPr id="0" name=""/>
        <dsp:cNvSpPr/>
      </dsp:nvSpPr>
      <dsp:spPr>
        <a:xfrm>
          <a:off x="1097496" y="427029"/>
          <a:ext cx="1096157" cy="226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0825"/>
              </a:lnTo>
              <a:lnTo>
                <a:pt x="1096157" y="226082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91F9A-7A69-497A-B415-AFD3816305D5}">
      <dsp:nvSpPr>
        <dsp:cNvPr id="0" name=""/>
        <dsp:cNvSpPr/>
      </dsp:nvSpPr>
      <dsp:spPr>
        <a:xfrm>
          <a:off x="2193653" y="2550835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 по содержанию, профессиональному уходу за животными в пансионах, гостиницах для животных</a:t>
          </a:r>
          <a:endParaRPr lang="ru-RU" sz="1100" kern="1200" dirty="0"/>
        </a:p>
      </dsp:txBody>
      <dsp:txXfrm>
        <a:off x="2201679" y="2558861"/>
        <a:ext cx="8753209" cy="257987"/>
      </dsp:txXfrm>
    </dsp:sp>
    <dsp:sp modelId="{E43582BB-12A4-4113-A6BC-FDCE2D535F8E}">
      <dsp:nvSpPr>
        <dsp:cNvPr id="0" name=""/>
        <dsp:cNvSpPr/>
      </dsp:nvSpPr>
      <dsp:spPr>
        <a:xfrm>
          <a:off x="1097496" y="427029"/>
          <a:ext cx="1096157" cy="2603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374"/>
              </a:lnTo>
              <a:lnTo>
                <a:pt x="1096157" y="2603374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7FF45-8240-4FD4-ADCF-94AD554B2814}">
      <dsp:nvSpPr>
        <dsp:cNvPr id="0" name=""/>
        <dsp:cNvSpPr/>
      </dsp:nvSpPr>
      <dsp:spPr>
        <a:xfrm>
          <a:off x="2193653" y="2893384"/>
          <a:ext cx="8769261" cy="274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стрижка, тримминг и дрессировка собак, выездка лошадей</a:t>
          </a:r>
          <a:endParaRPr lang="ru-RU" sz="1100" kern="1200" dirty="0"/>
        </a:p>
      </dsp:txBody>
      <dsp:txXfrm>
        <a:off x="2201679" y="2901410"/>
        <a:ext cx="8753209" cy="25798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9595F-9F4E-4F65-A534-829132283052}">
      <dsp:nvSpPr>
        <dsp:cNvPr id="0" name=""/>
        <dsp:cNvSpPr/>
      </dsp:nvSpPr>
      <dsp:spPr>
        <a:xfrm>
          <a:off x="6643" y="52511"/>
          <a:ext cx="10989358" cy="301161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ВКЛЮЧАЮТСЯ:</a:t>
          </a:r>
          <a:endParaRPr lang="ru-RU" sz="1600" b="1" kern="1200" dirty="0"/>
        </a:p>
      </dsp:txBody>
      <dsp:txXfrm>
        <a:off x="15464" y="61332"/>
        <a:ext cx="10971716" cy="283519"/>
      </dsp:txXfrm>
    </dsp:sp>
    <dsp:sp modelId="{AB1540EE-06B1-4050-B181-088D792EF36B}">
      <dsp:nvSpPr>
        <dsp:cNvPr id="0" name=""/>
        <dsp:cNvSpPr/>
      </dsp:nvSpPr>
      <dsp:spPr>
        <a:xfrm>
          <a:off x="1105579" y="353673"/>
          <a:ext cx="1098935" cy="384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35"/>
              </a:lnTo>
              <a:lnTo>
                <a:pt x="1098935" y="384835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95FB2-9281-4E23-9ECB-2ADC90B9B7FF}">
      <dsp:nvSpPr>
        <dsp:cNvPr id="0" name=""/>
        <dsp:cNvSpPr/>
      </dsp:nvSpPr>
      <dsp:spPr>
        <a:xfrm>
          <a:off x="2204515" y="481951"/>
          <a:ext cx="8821460" cy="513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стоимость услуг, предоставляемых населению бесплатно и оплачиваемых за счет бюджетных средств, например, вакцинация против бешенства, птичьего гриппа, а также услуги по проведению ветеринарно-санитарной экспертизы продуктов животноводства и растениеводства для реализации их на рынке населением</a:t>
          </a:r>
          <a:endParaRPr lang="ru-RU" sz="1100" kern="1200" dirty="0"/>
        </a:p>
      </dsp:txBody>
      <dsp:txXfrm>
        <a:off x="2219544" y="496980"/>
        <a:ext cx="8791402" cy="48305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2A685-581B-457F-BFDE-818DE8227BB8}">
      <dsp:nvSpPr>
        <dsp:cNvPr id="0" name=""/>
        <dsp:cNvSpPr/>
      </dsp:nvSpPr>
      <dsp:spPr>
        <a:xfrm>
          <a:off x="0" y="262586"/>
          <a:ext cx="5283345" cy="1837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046" tIns="458216" rIns="41004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целом </a:t>
          </a:r>
          <a:r>
            <a:rPr lang="ru-RU" sz="1200" b="1" kern="1200" dirty="0" smtClean="0">
              <a:solidFill>
                <a:srgbClr val="FF0000"/>
              </a:solidFill>
            </a:rPr>
            <a:t>по юридическому лицу</a:t>
          </a:r>
          <a:r>
            <a:rPr lang="ru-RU" sz="1200" kern="1200" dirty="0" smtClean="0"/>
            <a:t>, включая данные по обособленным подразделениям, если обособленные подразделения расположены на территории одного субъекта РФ.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по каждому обособленному подразделению</a:t>
          </a:r>
          <a:r>
            <a:rPr lang="ru-RU" sz="1200" b="1" kern="1200" dirty="0" smtClean="0"/>
            <a:t> </a:t>
          </a:r>
          <a:r>
            <a:rPr lang="ru-RU" sz="1200" kern="1200" dirty="0" smtClean="0"/>
            <a:t>по месту их нахождения, при наличии у юридического лица обособленных подразделений, расположенных на территории разных субъектов РФ.</a:t>
          </a:r>
        </a:p>
      </dsp:txBody>
      <dsp:txXfrm>
        <a:off x="0" y="262586"/>
        <a:ext cx="5283345" cy="1837134"/>
      </dsp:txXfrm>
    </dsp:sp>
    <dsp:sp modelId="{8C15E65A-CBC4-4CF0-B436-7ACFF137FA71}">
      <dsp:nvSpPr>
        <dsp:cNvPr id="0" name=""/>
        <dsp:cNvSpPr/>
      </dsp:nvSpPr>
      <dsp:spPr>
        <a:xfrm>
          <a:off x="281763" y="0"/>
          <a:ext cx="3685324" cy="554163"/>
        </a:xfrm>
        <a:prstGeom prst="roundRect">
          <a:avLst/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89" tIns="0" rIns="1397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Данные по форме предоставляются</a:t>
          </a:r>
          <a:endParaRPr lang="ru-RU" sz="1600" kern="1200" dirty="0"/>
        </a:p>
      </dsp:txBody>
      <dsp:txXfrm>
        <a:off x="308815" y="27052"/>
        <a:ext cx="3631220" cy="5000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81CD8-EA89-49EA-B339-3B9185B04DD1}">
      <dsp:nvSpPr>
        <dsp:cNvPr id="0" name=""/>
        <dsp:cNvSpPr/>
      </dsp:nvSpPr>
      <dsp:spPr>
        <a:xfrm>
          <a:off x="0" y="1406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Бытовые услуги</a:t>
          </a:r>
          <a:endParaRPr lang="ru-RU" sz="1050" b="1" kern="1200" dirty="0"/>
        </a:p>
      </dsp:txBody>
      <dsp:txXfrm>
        <a:off x="13034" y="14440"/>
        <a:ext cx="5288883" cy="240942"/>
      </dsp:txXfrm>
    </dsp:sp>
    <dsp:sp modelId="{FA1735C0-CBD7-4D8A-977B-21BEA5F79BC2}">
      <dsp:nvSpPr>
        <dsp:cNvPr id="0" name=""/>
        <dsp:cNvSpPr/>
      </dsp:nvSpPr>
      <dsp:spPr>
        <a:xfrm>
          <a:off x="0" y="278008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Транспортные услуги</a:t>
          </a:r>
          <a:endParaRPr lang="ru-RU" sz="1050" b="1" kern="1200" dirty="0"/>
        </a:p>
      </dsp:txBody>
      <dsp:txXfrm>
        <a:off x="13034" y="291042"/>
        <a:ext cx="5288883" cy="240942"/>
      </dsp:txXfrm>
    </dsp:sp>
    <dsp:sp modelId="{052035FD-A907-4022-8033-406A2EE5A824}">
      <dsp:nvSpPr>
        <dsp:cNvPr id="0" name=""/>
        <dsp:cNvSpPr/>
      </dsp:nvSpPr>
      <dsp:spPr>
        <a:xfrm>
          <a:off x="0" y="554609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почтовой связи и курьерские услуги</a:t>
          </a:r>
          <a:endParaRPr lang="ru-RU" sz="1050" b="1" kern="1200" dirty="0"/>
        </a:p>
      </dsp:txBody>
      <dsp:txXfrm>
        <a:off x="13034" y="567643"/>
        <a:ext cx="5288883" cy="240942"/>
      </dsp:txXfrm>
    </dsp:sp>
    <dsp:sp modelId="{E653A246-2718-4269-B2A7-95565D9B048F}">
      <dsp:nvSpPr>
        <dsp:cNvPr id="0" name=""/>
        <dsp:cNvSpPr/>
      </dsp:nvSpPr>
      <dsp:spPr>
        <a:xfrm>
          <a:off x="0" y="831211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телекоммуникационные</a:t>
          </a:r>
          <a:endParaRPr lang="ru-RU" sz="1050" b="1" kern="1200" dirty="0"/>
        </a:p>
      </dsp:txBody>
      <dsp:txXfrm>
        <a:off x="13034" y="844245"/>
        <a:ext cx="5288883" cy="240942"/>
      </dsp:txXfrm>
    </dsp:sp>
    <dsp:sp modelId="{AC61BBAB-17F9-4938-9017-113DFE778085}">
      <dsp:nvSpPr>
        <dsp:cNvPr id="0" name=""/>
        <dsp:cNvSpPr/>
      </dsp:nvSpPr>
      <dsp:spPr>
        <a:xfrm>
          <a:off x="0" y="1107812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Жилищные услуги</a:t>
          </a:r>
          <a:endParaRPr lang="ru-RU" sz="1050" b="1" kern="1200" dirty="0"/>
        </a:p>
      </dsp:txBody>
      <dsp:txXfrm>
        <a:off x="13034" y="1120846"/>
        <a:ext cx="5288883" cy="240942"/>
      </dsp:txXfrm>
    </dsp:sp>
    <dsp:sp modelId="{C9147260-DB7E-44F9-92D4-1592E8E638E6}">
      <dsp:nvSpPr>
        <dsp:cNvPr id="0" name=""/>
        <dsp:cNvSpPr/>
      </dsp:nvSpPr>
      <dsp:spPr>
        <a:xfrm>
          <a:off x="0" y="1384414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Коммунальные услуги</a:t>
          </a:r>
          <a:endParaRPr lang="ru-RU" sz="1050" b="1" kern="1200" dirty="0"/>
        </a:p>
      </dsp:txBody>
      <dsp:txXfrm>
        <a:off x="13034" y="1397448"/>
        <a:ext cx="5288883" cy="240942"/>
      </dsp:txXfrm>
    </dsp:sp>
    <dsp:sp modelId="{5D09C5A0-63E3-4C15-B95B-73CFE4C0F23A}">
      <dsp:nvSpPr>
        <dsp:cNvPr id="0" name=""/>
        <dsp:cNvSpPr/>
      </dsp:nvSpPr>
      <dsp:spPr>
        <a:xfrm>
          <a:off x="0" y="1661015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учреждений культуры</a:t>
          </a:r>
          <a:endParaRPr lang="ru-RU" sz="1050" b="1" kern="1200" dirty="0"/>
        </a:p>
      </dsp:txBody>
      <dsp:txXfrm>
        <a:off x="13034" y="1674049"/>
        <a:ext cx="5288883" cy="240942"/>
      </dsp:txXfrm>
    </dsp:sp>
    <dsp:sp modelId="{6CF70BB4-B900-4D6D-AF36-E3141FBB0ED1}">
      <dsp:nvSpPr>
        <dsp:cNvPr id="0" name=""/>
        <dsp:cNvSpPr/>
      </dsp:nvSpPr>
      <dsp:spPr>
        <a:xfrm>
          <a:off x="0" y="1937617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туристических агентств, туроператоров и прочие услуги по бронированию и сопутствующие им услуги</a:t>
          </a:r>
          <a:endParaRPr lang="ru-RU" sz="1050" b="1" kern="1200" dirty="0"/>
        </a:p>
      </dsp:txBody>
      <dsp:txXfrm>
        <a:off x="13034" y="1950651"/>
        <a:ext cx="5288883" cy="240942"/>
      </dsp:txXfrm>
    </dsp:sp>
    <dsp:sp modelId="{4B86352D-568F-4026-88EE-B844897ECE44}">
      <dsp:nvSpPr>
        <dsp:cNvPr id="0" name=""/>
        <dsp:cNvSpPr/>
      </dsp:nvSpPr>
      <dsp:spPr>
        <a:xfrm>
          <a:off x="0" y="2214218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гостиниц и аналогичные услуги по предоставлению временного жилья</a:t>
          </a:r>
          <a:endParaRPr lang="ru-RU" sz="1050" b="1" kern="1200" dirty="0"/>
        </a:p>
      </dsp:txBody>
      <dsp:txXfrm>
        <a:off x="13034" y="2227252"/>
        <a:ext cx="5288883" cy="240942"/>
      </dsp:txXfrm>
    </dsp:sp>
    <dsp:sp modelId="{12B6C56A-27BC-4881-BB81-E5287ED150D1}">
      <dsp:nvSpPr>
        <dsp:cNvPr id="0" name=""/>
        <dsp:cNvSpPr/>
      </dsp:nvSpPr>
      <dsp:spPr>
        <a:xfrm>
          <a:off x="0" y="2490820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физической культуры и спорта</a:t>
          </a:r>
          <a:endParaRPr lang="ru-RU" sz="1050" b="1" kern="1200" dirty="0"/>
        </a:p>
      </dsp:txBody>
      <dsp:txXfrm>
        <a:off x="13034" y="2503854"/>
        <a:ext cx="5288883" cy="240942"/>
      </dsp:txXfrm>
    </dsp:sp>
    <dsp:sp modelId="{7581AB47-67A0-4051-92C1-B6CA0BB1C12B}">
      <dsp:nvSpPr>
        <dsp:cNvPr id="0" name=""/>
        <dsp:cNvSpPr/>
      </dsp:nvSpPr>
      <dsp:spPr>
        <a:xfrm>
          <a:off x="0" y="2767421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Медицинские услуги</a:t>
          </a:r>
          <a:endParaRPr lang="ru-RU" sz="1050" b="1" kern="1200" dirty="0"/>
        </a:p>
      </dsp:txBody>
      <dsp:txXfrm>
        <a:off x="13034" y="2780455"/>
        <a:ext cx="5288883" cy="240942"/>
      </dsp:txXfrm>
    </dsp:sp>
    <dsp:sp modelId="{710298A3-C4EB-4BA5-AA3C-B884D08C12D3}">
      <dsp:nvSpPr>
        <dsp:cNvPr id="0" name=""/>
        <dsp:cNvSpPr/>
      </dsp:nvSpPr>
      <dsp:spPr>
        <a:xfrm>
          <a:off x="0" y="3044023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специализированных коллективных средств размещения</a:t>
          </a:r>
          <a:endParaRPr lang="ru-RU" sz="1050" b="1" kern="1200" dirty="0"/>
        </a:p>
      </dsp:txBody>
      <dsp:txXfrm>
        <a:off x="13034" y="3057057"/>
        <a:ext cx="5288883" cy="240942"/>
      </dsp:txXfrm>
    </dsp:sp>
    <dsp:sp modelId="{E90EFB6C-5578-4E39-AC99-A893746FF106}">
      <dsp:nvSpPr>
        <dsp:cNvPr id="0" name=""/>
        <dsp:cNvSpPr/>
      </dsp:nvSpPr>
      <dsp:spPr>
        <a:xfrm>
          <a:off x="0" y="3320624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санаторно-курортных организаций</a:t>
          </a:r>
          <a:endParaRPr lang="ru-RU" sz="1050" b="1" kern="1200" dirty="0"/>
        </a:p>
      </dsp:txBody>
      <dsp:txXfrm>
        <a:off x="13034" y="3333658"/>
        <a:ext cx="5288883" cy="240942"/>
      </dsp:txXfrm>
    </dsp:sp>
    <dsp:sp modelId="{129866F1-E61F-4119-BACF-E6C30F346AFB}">
      <dsp:nvSpPr>
        <dsp:cNvPr id="0" name=""/>
        <dsp:cNvSpPr/>
      </dsp:nvSpPr>
      <dsp:spPr>
        <a:xfrm>
          <a:off x="0" y="3597226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Ветеринарные услуги</a:t>
          </a:r>
          <a:endParaRPr lang="ru-RU" sz="1050" b="1" kern="1200" dirty="0"/>
        </a:p>
      </dsp:txBody>
      <dsp:txXfrm>
        <a:off x="13034" y="3610260"/>
        <a:ext cx="5288883" cy="240942"/>
      </dsp:txXfrm>
    </dsp:sp>
    <dsp:sp modelId="{7288C682-7568-47D3-B72A-DF71CA033454}">
      <dsp:nvSpPr>
        <dsp:cNvPr id="0" name=""/>
        <dsp:cNvSpPr/>
      </dsp:nvSpPr>
      <dsp:spPr>
        <a:xfrm>
          <a:off x="0" y="3873827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юридические</a:t>
          </a:r>
          <a:endParaRPr lang="ru-RU" sz="1050" b="1" kern="1200" dirty="0"/>
        </a:p>
      </dsp:txBody>
      <dsp:txXfrm>
        <a:off x="13034" y="3886861"/>
        <a:ext cx="5288883" cy="240942"/>
      </dsp:txXfrm>
    </dsp:sp>
    <dsp:sp modelId="{13CBBD66-293E-4C0A-9D0F-5C0CCE75802F}">
      <dsp:nvSpPr>
        <dsp:cNvPr id="0" name=""/>
        <dsp:cNvSpPr/>
      </dsp:nvSpPr>
      <dsp:spPr>
        <a:xfrm>
          <a:off x="0" y="4150429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 системы образования</a:t>
          </a:r>
          <a:endParaRPr lang="ru-RU" sz="1050" b="1" kern="1200" dirty="0"/>
        </a:p>
      </dsp:txBody>
      <dsp:txXfrm>
        <a:off x="13034" y="4163463"/>
        <a:ext cx="5288883" cy="240942"/>
      </dsp:txXfrm>
    </dsp:sp>
    <dsp:sp modelId="{E44B5511-8CD4-4E10-BD83-539C3DF87772}">
      <dsp:nvSpPr>
        <dsp:cNvPr id="0" name=""/>
        <dsp:cNvSpPr/>
      </dsp:nvSpPr>
      <dsp:spPr>
        <a:xfrm>
          <a:off x="0" y="4427030"/>
          <a:ext cx="5314951" cy="267010"/>
        </a:xfrm>
        <a:prstGeom prst="roundRect">
          <a:avLst/>
        </a:prstGeom>
        <a:solidFill>
          <a:srgbClr val="A2BA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Услуги, предоставляемые гражданам пожилого возраста и инвалидам</a:t>
          </a:r>
          <a:endParaRPr lang="ru-RU" sz="1050" b="1" kern="1200" dirty="0"/>
        </a:p>
      </dsp:txBody>
      <dsp:txXfrm>
        <a:off x="13034" y="4440064"/>
        <a:ext cx="5288883" cy="240942"/>
      </dsp:txXfrm>
    </dsp:sp>
    <dsp:sp modelId="{8B011926-B080-4E4F-BDFC-043AEB79192A}">
      <dsp:nvSpPr>
        <dsp:cNvPr id="0" name=""/>
        <dsp:cNvSpPr/>
      </dsp:nvSpPr>
      <dsp:spPr>
        <a:xfrm>
          <a:off x="0" y="4703632"/>
          <a:ext cx="5314951" cy="267010"/>
        </a:xfrm>
        <a:prstGeom prst="roundRect">
          <a:avLst/>
        </a:prstGeom>
        <a:solidFill>
          <a:srgbClr val="0061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Прочие платные услуги</a:t>
          </a:r>
          <a:endParaRPr lang="ru-RU" sz="1050" b="1" kern="1200" dirty="0"/>
        </a:p>
      </dsp:txBody>
      <dsp:txXfrm>
        <a:off x="13034" y="4716666"/>
        <a:ext cx="5288883" cy="2409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4BED3-656C-4D55-9E4E-DCEFECD70DAE}">
      <dsp:nvSpPr>
        <dsp:cNvPr id="0" name=""/>
        <dsp:cNvSpPr/>
      </dsp:nvSpPr>
      <dsp:spPr>
        <a:xfrm>
          <a:off x="76207" y="31380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dirty="0" smtClean="0"/>
            <a:t>Ремонт, окраска и пошив обуви</a:t>
          </a:r>
          <a:endParaRPr lang="ru-RU" sz="800" b="0" kern="1200" baseline="0" dirty="0"/>
        </a:p>
      </dsp:txBody>
      <dsp:txXfrm>
        <a:off x="91200" y="46373"/>
        <a:ext cx="5590865" cy="277139"/>
      </dsp:txXfrm>
    </dsp:sp>
    <dsp:sp modelId="{29C2E36F-1521-4054-99C3-F2D84B88314A}">
      <dsp:nvSpPr>
        <dsp:cNvPr id="0" name=""/>
        <dsp:cNvSpPr/>
      </dsp:nvSpPr>
      <dsp:spPr>
        <a:xfrm>
          <a:off x="66681" y="375080"/>
          <a:ext cx="5639903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dirty="0" smtClean="0"/>
            <a:t>Ремонт и пошив швейных, меховых и кожаных изделий, головных уборов и изделий текстильной галантереи, ремонт, пошив и вязание трикотажных изделий</a:t>
          </a:r>
          <a:endParaRPr lang="ru-RU" sz="800" b="0" kern="1200" baseline="0" dirty="0"/>
        </a:p>
      </dsp:txBody>
      <dsp:txXfrm>
        <a:off x="81674" y="390073"/>
        <a:ext cx="5609917" cy="277139"/>
      </dsp:txXfrm>
    </dsp:sp>
    <dsp:sp modelId="{AA4DFB26-2E5B-4D37-AAC0-552E15C3248F}">
      <dsp:nvSpPr>
        <dsp:cNvPr id="0" name=""/>
        <dsp:cNvSpPr/>
      </dsp:nvSpPr>
      <dsp:spPr>
        <a:xfrm>
          <a:off x="76207" y="711120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dirty="0" smtClean="0"/>
            <a:t>Ремонт и техническое обслуживание бытовой и радиоэлектронной аппаратуры, бытовых машин и приборов, ремонт и изготовление металлоизделий</a:t>
          </a:r>
          <a:endParaRPr lang="ru-RU" sz="800" b="0" kern="1200" baseline="0" dirty="0"/>
        </a:p>
      </dsp:txBody>
      <dsp:txXfrm>
        <a:off x="91200" y="726113"/>
        <a:ext cx="5590865" cy="277139"/>
      </dsp:txXfrm>
    </dsp:sp>
    <dsp:sp modelId="{A902087D-E394-4DD9-9EDE-F2603426186C}">
      <dsp:nvSpPr>
        <dsp:cNvPr id="0" name=""/>
        <dsp:cNvSpPr/>
      </dsp:nvSpPr>
      <dsp:spPr>
        <a:xfrm>
          <a:off x="76207" y="1063644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smtClean="0"/>
            <a:t>Техническое обслуживание и ремонт транспортных средств, машин и оборудования</a:t>
          </a:r>
          <a:endParaRPr lang="ru-RU" sz="800" b="0" kern="1200" baseline="0" dirty="0"/>
        </a:p>
      </dsp:txBody>
      <dsp:txXfrm>
        <a:off x="91200" y="1078637"/>
        <a:ext cx="5590865" cy="277139"/>
      </dsp:txXfrm>
    </dsp:sp>
    <dsp:sp modelId="{C72FC585-CBEF-4AC8-815E-4A49F736F967}">
      <dsp:nvSpPr>
        <dsp:cNvPr id="0" name=""/>
        <dsp:cNvSpPr/>
      </dsp:nvSpPr>
      <dsp:spPr>
        <a:xfrm>
          <a:off x="76207" y="1417756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dirty="0" smtClean="0"/>
            <a:t>Изготовление и ремонт мебели</a:t>
          </a:r>
          <a:endParaRPr lang="ru-RU" sz="800" b="0" kern="1200" baseline="0" dirty="0"/>
        </a:p>
      </dsp:txBody>
      <dsp:txXfrm>
        <a:off x="91200" y="1432749"/>
        <a:ext cx="5590865" cy="277139"/>
      </dsp:txXfrm>
    </dsp:sp>
    <dsp:sp modelId="{2B6BE9CA-D971-44FF-880D-46BA5D0609BB}">
      <dsp:nvSpPr>
        <dsp:cNvPr id="0" name=""/>
        <dsp:cNvSpPr/>
      </dsp:nvSpPr>
      <dsp:spPr>
        <a:xfrm>
          <a:off x="76207" y="1761732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smtClean="0"/>
            <a:t>Химическая чистка и крашение, услуги прачечных</a:t>
          </a:r>
          <a:endParaRPr lang="ru-RU" sz="800" b="0" kern="1200" baseline="0" dirty="0"/>
        </a:p>
      </dsp:txBody>
      <dsp:txXfrm>
        <a:off x="91200" y="1776725"/>
        <a:ext cx="5590865" cy="277139"/>
      </dsp:txXfrm>
    </dsp:sp>
    <dsp:sp modelId="{6109B57C-E547-4A01-8563-51736BE8BD1C}">
      <dsp:nvSpPr>
        <dsp:cNvPr id="0" name=""/>
        <dsp:cNvSpPr/>
      </dsp:nvSpPr>
      <dsp:spPr>
        <a:xfrm>
          <a:off x="76207" y="2121601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smtClean="0"/>
            <a:t>Ремонт и строительство жилья и других построек</a:t>
          </a:r>
          <a:endParaRPr lang="ru-RU" sz="800" b="0" kern="1200" baseline="0" dirty="0"/>
        </a:p>
      </dsp:txBody>
      <dsp:txXfrm>
        <a:off x="91200" y="2136594"/>
        <a:ext cx="5590865" cy="277139"/>
      </dsp:txXfrm>
    </dsp:sp>
    <dsp:sp modelId="{6454018B-2433-45FF-BF8B-050D9BB7BF2B}">
      <dsp:nvSpPr>
        <dsp:cNvPr id="0" name=""/>
        <dsp:cNvSpPr/>
      </dsp:nvSpPr>
      <dsp:spPr>
        <a:xfrm>
          <a:off x="76207" y="2482447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smtClean="0"/>
            <a:t>Услуги фотоателье</a:t>
          </a:r>
          <a:endParaRPr lang="ru-RU" sz="800" b="0" kern="1200" baseline="0" dirty="0"/>
        </a:p>
      </dsp:txBody>
      <dsp:txXfrm>
        <a:off x="91200" y="2497440"/>
        <a:ext cx="5590865" cy="277139"/>
      </dsp:txXfrm>
    </dsp:sp>
    <dsp:sp modelId="{10C4426E-81DF-4EAA-A591-74E93B22CF08}">
      <dsp:nvSpPr>
        <dsp:cNvPr id="0" name=""/>
        <dsp:cNvSpPr/>
      </dsp:nvSpPr>
      <dsp:spPr>
        <a:xfrm>
          <a:off x="76207" y="2837295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smtClean="0"/>
            <a:t>Услуги саун, бань и душевых</a:t>
          </a:r>
          <a:endParaRPr lang="ru-RU" sz="800" b="0" kern="1200" baseline="0" dirty="0"/>
        </a:p>
      </dsp:txBody>
      <dsp:txXfrm>
        <a:off x="91200" y="2852288"/>
        <a:ext cx="5590865" cy="277139"/>
      </dsp:txXfrm>
    </dsp:sp>
    <dsp:sp modelId="{8F311CB7-5A79-43B5-8630-800E9351C333}">
      <dsp:nvSpPr>
        <dsp:cNvPr id="0" name=""/>
        <dsp:cNvSpPr/>
      </dsp:nvSpPr>
      <dsp:spPr>
        <a:xfrm>
          <a:off x="76207" y="3202889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smtClean="0"/>
            <a:t>Парикмахерские и косметические услуги</a:t>
          </a:r>
          <a:endParaRPr lang="ru-RU" sz="800" b="0" kern="1200" baseline="0" dirty="0"/>
        </a:p>
      </dsp:txBody>
      <dsp:txXfrm>
        <a:off x="91200" y="3217882"/>
        <a:ext cx="5590865" cy="277139"/>
      </dsp:txXfrm>
    </dsp:sp>
    <dsp:sp modelId="{CF222BFB-3E30-4E32-9065-314A3BE0AED1}">
      <dsp:nvSpPr>
        <dsp:cNvPr id="0" name=""/>
        <dsp:cNvSpPr/>
      </dsp:nvSpPr>
      <dsp:spPr>
        <a:xfrm>
          <a:off x="76207" y="3558350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dirty="0" smtClean="0"/>
            <a:t>Услуги по аренде, лизингу и прокату</a:t>
          </a:r>
          <a:endParaRPr lang="ru-RU" sz="800" b="0" kern="1200" baseline="0" dirty="0"/>
        </a:p>
      </dsp:txBody>
      <dsp:txXfrm>
        <a:off x="91200" y="3573343"/>
        <a:ext cx="5590865" cy="277139"/>
      </dsp:txXfrm>
    </dsp:sp>
    <dsp:sp modelId="{19021324-C0F4-4BB7-96B4-D92FDE26ABAD}">
      <dsp:nvSpPr>
        <dsp:cNvPr id="0" name=""/>
        <dsp:cNvSpPr/>
      </dsp:nvSpPr>
      <dsp:spPr>
        <a:xfrm>
          <a:off x="76207" y="3906479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smtClean="0"/>
            <a:t>Ритуальные услуги</a:t>
          </a:r>
          <a:endParaRPr lang="ru-RU" sz="800" b="0" kern="1200" baseline="0" dirty="0"/>
        </a:p>
      </dsp:txBody>
      <dsp:txXfrm>
        <a:off x="91200" y="3921472"/>
        <a:ext cx="5590865" cy="277139"/>
      </dsp:txXfrm>
    </dsp:sp>
    <dsp:sp modelId="{1FD4DEE8-43D8-4BB8-B2D9-85029361B254}">
      <dsp:nvSpPr>
        <dsp:cNvPr id="0" name=""/>
        <dsp:cNvSpPr/>
      </dsp:nvSpPr>
      <dsp:spPr>
        <a:xfrm>
          <a:off x="76207" y="4248357"/>
          <a:ext cx="5620851" cy="307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800" b="0" kern="1200" baseline="0" dirty="0" smtClean="0"/>
            <a:t>Прочие виды бытовых услуг</a:t>
          </a:r>
          <a:endParaRPr lang="ru-RU" sz="800" b="0" kern="1200" baseline="0" dirty="0"/>
        </a:p>
      </dsp:txBody>
      <dsp:txXfrm>
        <a:off x="91200" y="4263350"/>
        <a:ext cx="5590865" cy="277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D4636-8CBA-4BA1-9F0D-B37275210E6A}">
      <dsp:nvSpPr>
        <dsp:cNvPr id="0" name=""/>
        <dsp:cNvSpPr/>
      </dsp:nvSpPr>
      <dsp:spPr>
        <a:xfrm>
          <a:off x="0" y="0"/>
          <a:ext cx="11094636" cy="356187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Ремонт, окраска и пошив обуви</a:t>
          </a:r>
          <a:endParaRPr lang="ru-RU" sz="1400" b="1" kern="1200" dirty="0"/>
        </a:p>
      </dsp:txBody>
      <dsp:txXfrm>
        <a:off x="10432" y="10432"/>
        <a:ext cx="11073772" cy="335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1CC5B-97A9-4200-A9DB-1A082E848947}">
      <dsp:nvSpPr>
        <dsp:cNvPr id="0" name=""/>
        <dsp:cNvSpPr/>
      </dsp:nvSpPr>
      <dsp:spPr>
        <a:xfrm>
          <a:off x="19773" y="19053"/>
          <a:ext cx="11074866" cy="541176"/>
        </a:xfrm>
        <a:prstGeom prst="roundRect">
          <a:avLst>
            <a:gd name="adj" fmla="val 10000"/>
          </a:avLst>
        </a:prstGeom>
        <a:solidFill>
          <a:srgbClr val="0061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Ремонт и пошив швейных, меховых и кожаных изделий, головных уборов  	и  изделий текстильной  галантереи, ремонт, пошив и вязание трикотажных изделий</a:t>
          </a:r>
          <a:endParaRPr lang="ru-RU" sz="1400" b="1" kern="1200" dirty="0"/>
        </a:p>
      </dsp:txBody>
      <dsp:txXfrm>
        <a:off x="35624" y="34904"/>
        <a:ext cx="11043164" cy="509474"/>
      </dsp:txXfrm>
    </dsp:sp>
    <dsp:sp modelId="{8A265AE1-8285-4243-9620-F7A2286DBE9D}">
      <dsp:nvSpPr>
        <dsp:cNvPr id="0" name=""/>
        <dsp:cNvSpPr/>
      </dsp:nvSpPr>
      <dsp:spPr>
        <a:xfrm>
          <a:off x="1127259" y="560229"/>
          <a:ext cx="1097600" cy="27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901"/>
              </a:lnTo>
              <a:lnTo>
                <a:pt x="1097600" y="274901"/>
              </a:lnTo>
            </a:path>
          </a:pathLst>
        </a:custGeom>
        <a:noFill/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31E11-401C-4E3A-8A78-75D3F56D2C85}">
      <dsp:nvSpPr>
        <dsp:cNvPr id="0" name=""/>
        <dsp:cNvSpPr/>
      </dsp:nvSpPr>
      <dsp:spPr>
        <a:xfrm>
          <a:off x="2224859" y="645525"/>
          <a:ext cx="8856926" cy="379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BA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вязание и пошив одежды, текстильных и трикотажных изделий, аксессуаров одежды, головных уборов, меховых изделий</a:t>
          </a:r>
          <a:endParaRPr lang="ru-RU" sz="1100" kern="1200" dirty="0"/>
        </a:p>
      </dsp:txBody>
      <dsp:txXfrm>
        <a:off x="2235966" y="656632"/>
        <a:ext cx="8834712" cy="356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99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C1FB0244-0A55-4BB6-A1DB-F970DE8AF325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284A-9A19-466C-A232-FA8CE5209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3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  <p:sldLayoutId id="214748367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osstat.gov.ru/" TargetMode="Externa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30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36" Type="http://schemas.openxmlformats.org/officeDocument/2006/relationships/image" Target="../media/image180.svg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tmp"/><Relationship Id="rId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31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3.png"/><Relationship Id="rId12" Type="http://schemas.microsoft.com/office/2007/relationships/diagramDrawing" Target="../diagrams/drawing25.xml"/><Relationship Id="rId38" Type="http://schemas.openxmlformats.org/officeDocument/2006/relationships/image" Target="../media/image182.sv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32.png"/><Relationship Id="rId3" Type="http://schemas.openxmlformats.org/officeDocument/2006/relationships/diagramLayout" Target="../diagrams/layout26.xml"/><Relationship Id="rId21" Type="http://schemas.openxmlformats.org/officeDocument/2006/relationships/image" Target="../media/image252.svg"/><Relationship Id="rId7" Type="http://schemas.openxmlformats.org/officeDocument/2006/relationships/image" Target="../media/image3.png"/><Relationship Id="rId12" Type="http://schemas.microsoft.com/office/2007/relationships/diagramDrawing" Target="../diagrams/drawing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6.xml"/><Relationship Id="rId11" Type="http://schemas.openxmlformats.org/officeDocument/2006/relationships/diagramColors" Target="../diagrams/colors27.xml"/><Relationship Id="rId5" Type="http://schemas.openxmlformats.org/officeDocument/2006/relationships/diagramColors" Target="../diagrams/colors26.xml"/><Relationship Id="rId10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6.xml"/><Relationship Id="rId9" Type="http://schemas.openxmlformats.org/officeDocument/2006/relationships/diagramLayout" Target="../diagrams/layout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image" Target="../media/image33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3.png"/><Relationship Id="rId12" Type="http://schemas.microsoft.com/office/2007/relationships/diagramDrawing" Target="../diagrams/drawing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8.xml"/><Relationship Id="rId11" Type="http://schemas.openxmlformats.org/officeDocument/2006/relationships/diagramColors" Target="../diagrams/colors29.xml"/><Relationship Id="rId5" Type="http://schemas.openxmlformats.org/officeDocument/2006/relationships/diagramColors" Target="../diagrams/colors28.xml"/><Relationship Id="rId23" Type="http://schemas.openxmlformats.org/officeDocument/2006/relationships/image" Target="../media/image254.svg"/><Relationship Id="rId10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8.xml"/><Relationship Id="rId9" Type="http://schemas.openxmlformats.org/officeDocument/2006/relationships/diagramLayout" Target="../diagrams/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image" Target="../media/image34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.png"/><Relationship Id="rId12" Type="http://schemas.microsoft.com/office/2007/relationships/diagramDrawing" Target="../diagrams/drawing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0.xml"/><Relationship Id="rId11" Type="http://schemas.openxmlformats.org/officeDocument/2006/relationships/diagramColors" Target="../diagrams/colors31.xml"/><Relationship Id="rId32" Type="http://schemas.openxmlformats.org/officeDocument/2006/relationships/image" Target="../media/image176.svg"/><Relationship Id="rId5" Type="http://schemas.openxmlformats.org/officeDocument/2006/relationships/diagramColors" Target="../diagrams/colors30.xml"/><Relationship Id="rId10" Type="http://schemas.openxmlformats.org/officeDocument/2006/relationships/diagramQuickStyle" Target="../diagrams/quickStyle31.xml"/><Relationship Id="rId4" Type="http://schemas.openxmlformats.org/officeDocument/2006/relationships/diagramQuickStyle" Target="../diagrams/quickStyle30.xml"/><Relationship Id="rId9" Type="http://schemas.openxmlformats.org/officeDocument/2006/relationships/diagramLayout" Target="../diagrams/layout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diagramData" Target="../diagrams/data34.xml"/><Relationship Id="rId18" Type="http://schemas.openxmlformats.org/officeDocument/2006/relationships/image" Target="../media/image35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3.png"/><Relationship Id="rId12" Type="http://schemas.microsoft.com/office/2007/relationships/diagramDrawing" Target="../diagrams/drawing33.xml"/><Relationship Id="rId17" Type="http://schemas.microsoft.com/office/2007/relationships/diagramDrawing" Target="../diagrams/drawing34.xml"/><Relationship Id="rId2" Type="http://schemas.openxmlformats.org/officeDocument/2006/relationships/diagramData" Target="../diagrams/data32.xml"/><Relationship Id="rId16" Type="http://schemas.openxmlformats.org/officeDocument/2006/relationships/diagramColors" Target="../diagrams/colors3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2.xml"/><Relationship Id="rId11" Type="http://schemas.openxmlformats.org/officeDocument/2006/relationships/diagramColors" Target="../diagrams/colors33.xml"/><Relationship Id="rId5" Type="http://schemas.openxmlformats.org/officeDocument/2006/relationships/diagramColors" Target="../diagrams/colors32.xml"/><Relationship Id="rId15" Type="http://schemas.openxmlformats.org/officeDocument/2006/relationships/diagramQuickStyle" Target="../diagrams/quickStyle34.xml"/><Relationship Id="rId28" Type="http://schemas.openxmlformats.org/officeDocument/2006/relationships/image" Target="../media/image172.svg"/><Relationship Id="rId10" Type="http://schemas.openxmlformats.org/officeDocument/2006/relationships/diagramQuickStyle" Target="../diagrams/quickStyle33.xml"/><Relationship Id="rId4" Type="http://schemas.openxmlformats.org/officeDocument/2006/relationships/diagramQuickStyle" Target="../diagrams/quickStyle32.xml"/><Relationship Id="rId9" Type="http://schemas.openxmlformats.org/officeDocument/2006/relationships/diagramLayout" Target="../diagrams/layout33.xml"/><Relationship Id="rId14" Type="http://schemas.openxmlformats.org/officeDocument/2006/relationships/diagramLayout" Target="../diagrams/layout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diagramData" Target="../diagrams/data37.xml"/><Relationship Id="rId18" Type="http://schemas.openxmlformats.org/officeDocument/2006/relationships/image" Target="../media/image36.png"/><Relationship Id="rId3" Type="http://schemas.openxmlformats.org/officeDocument/2006/relationships/diagramLayout" Target="../diagrams/layout35.xml"/><Relationship Id="rId7" Type="http://schemas.openxmlformats.org/officeDocument/2006/relationships/image" Target="../media/image3.png"/><Relationship Id="rId12" Type="http://schemas.microsoft.com/office/2007/relationships/diagramDrawing" Target="../diagrams/drawing36.xml"/><Relationship Id="rId17" Type="http://schemas.microsoft.com/office/2007/relationships/diagramDrawing" Target="../diagrams/drawing37.xml"/><Relationship Id="rId2" Type="http://schemas.openxmlformats.org/officeDocument/2006/relationships/diagramData" Target="../diagrams/data35.xml"/><Relationship Id="rId16" Type="http://schemas.openxmlformats.org/officeDocument/2006/relationships/diagramColors" Target="../diagrams/colors3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5.xml"/><Relationship Id="rId11" Type="http://schemas.openxmlformats.org/officeDocument/2006/relationships/diagramColors" Target="../diagrams/colors36.xml"/><Relationship Id="rId5" Type="http://schemas.openxmlformats.org/officeDocument/2006/relationships/diagramColors" Target="../diagrams/colors35.xml"/><Relationship Id="rId1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6.xml"/><Relationship Id="rId19" Type="http://schemas.openxmlformats.org/officeDocument/2006/relationships/image" Target="../media/image244.svg"/><Relationship Id="rId4" Type="http://schemas.openxmlformats.org/officeDocument/2006/relationships/diagramQuickStyle" Target="../diagrams/quickStyle35.xml"/><Relationship Id="rId9" Type="http://schemas.openxmlformats.org/officeDocument/2006/relationships/diagramLayout" Target="../diagrams/layout36.xml"/><Relationship Id="rId14" Type="http://schemas.openxmlformats.org/officeDocument/2006/relationships/diagramLayout" Target="../diagrams/layout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image" Target="../media/image37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3.png"/><Relationship Id="rId12" Type="http://schemas.microsoft.com/office/2007/relationships/diagramDrawing" Target="../diagrams/drawing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8.xml"/><Relationship Id="rId11" Type="http://schemas.openxmlformats.org/officeDocument/2006/relationships/diagramColors" Target="../diagrams/colors39.xml"/><Relationship Id="rId5" Type="http://schemas.openxmlformats.org/officeDocument/2006/relationships/diagramColors" Target="../diagrams/colors38.xml"/><Relationship Id="rId10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8.xml"/><Relationship Id="rId9" Type="http://schemas.openxmlformats.org/officeDocument/2006/relationships/diagramLayout" Target="../diagrams/layout39.xml"/><Relationship Id="rId22" Type="http://schemas.openxmlformats.org/officeDocument/2006/relationships/image" Target="../media/image16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image" Target="../media/image38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3.png"/><Relationship Id="rId12" Type="http://schemas.microsoft.com/office/2007/relationships/diagramDrawing" Target="../diagrams/drawing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0.xml"/><Relationship Id="rId11" Type="http://schemas.openxmlformats.org/officeDocument/2006/relationships/diagramColors" Target="../diagrams/colors41.xml"/><Relationship Id="rId5" Type="http://schemas.openxmlformats.org/officeDocument/2006/relationships/diagramColors" Target="../diagrams/colors40.xml"/><Relationship Id="rId10" Type="http://schemas.openxmlformats.org/officeDocument/2006/relationships/diagramQuickStyle" Target="../diagrams/quickStyle41.xml"/><Relationship Id="rId4" Type="http://schemas.openxmlformats.org/officeDocument/2006/relationships/diagramQuickStyle" Target="../diagrams/quickStyle40.xml"/><Relationship Id="rId9" Type="http://schemas.openxmlformats.org/officeDocument/2006/relationships/diagramLayout" Target="../diagrams/layout41.xml"/><Relationship Id="rId14" Type="http://schemas.openxmlformats.org/officeDocument/2006/relationships/image" Target="../media/image18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3" Type="http://schemas.openxmlformats.org/officeDocument/2006/relationships/diagramLayout" Target="../diagrams/layout42.xml"/><Relationship Id="rId7" Type="http://schemas.openxmlformats.org/officeDocument/2006/relationships/image" Target="../media/image3.png"/><Relationship Id="rId12" Type="http://schemas.microsoft.com/office/2007/relationships/diagramDrawing" Target="../diagrams/drawing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2.xml"/><Relationship Id="rId11" Type="http://schemas.openxmlformats.org/officeDocument/2006/relationships/diagramColors" Target="../diagrams/colors43.xml"/><Relationship Id="rId5" Type="http://schemas.openxmlformats.org/officeDocument/2006/relationships/diagramColors" Target="../diagrams/colors42.xml"/><Relationship Id="rId10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2.xml"/><Relationship Id="rId9" Type="http://schemas.openxmlformats.org/officeDocument/2006/relationships/diagramLayout" Target="../diagrams/layout4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5.xml"/><Relationship Id="rId13" Type="http://schemas.openxmlformats.org/officeDocument/2006/relationships/diagramData" Target="../diagrams/data46.xml"/><Relationship Id="rId18" Type="http://schemas.openxmlformats.org/officeDocument/2006/relationships/image" Target="../media/image39.png"/><Relationship Id="rId3" Type="http://schemas.openxmlformats.org/officeDocument/2006/relationships/diagramLayout" Target="../diagrams/layout44.xml"/><Relationship Id="rId7" Type="http://schemas.openxmlformats.org/officeDocument/2006/relationships/image" Target="../media/image3.png"/><Relationship Id="rId12" Type="http://schemas.microsoft.com/office/2007/relationships/diagramDrawing" Target="../diagrams/drawing45.xml"/><Relationship Id="rId17" Type="http://schemas.microsoft.com/office/2007/relationships/diagramDrawing" Target="../diagrams/drawing46.xml"/><Relationship Id="rId2" Type="http://schemas.openxmlformats.org/officeDocument/2006/relationships/diagramData" Target="../diagrams/data44.xml"/><Relationship Id="rId16" Type="http://schemas.openxmlformats.org/officeDocument/2006/relationships/diagramColors" Target="../diagrams/colors4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4.xml"/><Relationship Id="rId11" Type="http://schemas.openxmlformats.org/officeDocument/2006/relationships/diagramColors" Target="../diagrams/colors45.xml"/><Relationship Id="rId24" Type="http://schemas.openxmlformats.org/officeDocument/2006/relationships/image" Target="../media/image168.svg"/><Relationship Id="rId5" Type="http://schemas.openxmlformats.org/officeDocument/2006/relationships/diagramColors" Target="../diagrams/colors44.xml"/><Relationship Id="rId15" Type="http://schemas.openxmlformats.org/officeDocument/2006/relationships/diagramQuickStyle" Target="../diagrams/quickStyle46.xml"/><Relationship Id="rId10" Type="http://schemas.openxmlformats.org/officeDocument/2006/relationships/diagramQuickStyle" Target="../diagrams/quickStyle45.xml"/><Relationship Id="rId4" Type="http://schemas.openxmlformats.org/officeDocument/2006/relationships/diagramQuickStyle" Target="../diagrams/quickStyle44.xml"/><Relationship Id="rId9" Type="http://schemas.openxmlformats.org/officeDocument/2006/relationships/diagramLayout" Target="../diagrams/layout45.xml"/><Relationship Id="rId14" Type="http://schemas.openxmlformats.org/officeDocument/2006/relationships/diagramLayout" Target="../diagrams/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8.xml"/><Relationship Id="rId3" Type="http://schemas.openxmlformats.org/officeDocument/2006/relationships/diagramLayout" Target="../diagrams/layout47.xml"/><Relationship Id="rId7" Type="http://schemas.openxmlformats.org/officeDocument/2006/relationships/image" Target="../media/image3.png"/><Relationship Id="rId12" Type="http://schemas.microsoft.com/office/2007/relationships/diagramDrawing" Target="../diagrams/drawing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7.xml"/><Relationship Id="rId11" Type="http://schemas.openxmlformats.org/officeDocument/2006/relationships/diagramColors" Target="../diagrams/colors48.xml"/><Relationship Id="rId5" Type="http://schemas.openxmlformats.org/officeDocument/2006/relationships/diagramColors" Target="../diagrams/colors47.xml"/><Relationship Id="rId10" Type="http://schemas.openxmlformats.org/officeDocument/2006/relationships/diagramQuickStyle" Target="../diagrams/quickStyle48.xml"/><Relationship Id="rId4" Type="http://schemas.openxmlformats.org/officeDocument/2006/relationships/diagramQuickStyle" Target="../diagrams/quickStyle47.xml"/><Relationship Id="rId9" Type="http://schemas.openxmlformats.org/officeDocument/2006/relationships/diagramLayout" Target="../diagrams/layout4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13" Type="http://schemas.openxmlformats.org/officeDocument/2006/relationships/diagramData" Target="../diagrams/data51.xml"/><Relationship Id="rId3" Type="http://schemas.openxmlformats.org/officeDocument/2006/relationships/diagramLayout" Target="../diagrams/layout49.xml"/><Relationship Id="rId7" Type="http://schemas.openxmlformats.org/officeDocument/2006/relationships/image" Target="../media/image3.png"/><Relationship Id="rId12" Type="http://schemas.microsoft.com/office/2007/relationships/diagramDrawing" Target="../diagrams/drawing50.xml"/><Relationship Id="rId17" Type="http://schemas.microsoft.com/office/2007/relationships/diagramDrawing" Target="../diagrams/drawing51.xml"/><Relationship Id="rId2" Type="http://schemas.openxmlformats.org/officeDocument/2006/relationships/diagramData" Target="../diagrams/data49.xml"/><Relationship Id="rId16" Type="http://schemas.openxmlformats.org/officeDocument/2006/relationships/diagramColors" Target="../diagrams/colors5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9.xml"/><Relationship Id="rId11" Type="http://schemas.openxmlformats.org/officeDocument/2006/relationships/diagramColors" Target="../diagrams/colors50.xml"/><Relationship Id="rId5" Type="http://schemas.openxmlformats.org/officeDocument/2006/relationships/diagramColors" Target="../diagrams/colors49.xml"/><Relationship Id="rId15" Type="http://schemas.openxmlformats.org/officeDocument/2006/relationships/diagramQuickStyle" Target="../diagrams/quickStyle51.xml"/><Relationship Id="rId10" Type="http://schemas.openxmlformats.org/officeDocument/2006/relationships/diagramQuickStyle" Target="../diagrams/quickStyle50.xml"/><Relationship Id="rId4" Type="http://schemas.openxmlformats.org/officeDocument/2006/relationships/diagramQuickStyle" Target="../diagrams/quickStyle49.xml"/><Relationship Id="rId9" Type="http://schemas.openxmlformats.org/officeDocument/2006/relationships/diagramLayout" Target="../diagrams/layout50.xml"/><Relationship Id="rId14" Type="http://schemas.openxmlformats.org/officeDocument/2006/relationships/diagramLayout" Target="../diagrams/layout5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13" Type="http://schemas.openxmlformats.org/officeDocument/2006/relationships/image" Target="../media/image40.png"/><Relationship Id="rId3" Type="http://schemas.openxmlformats.org/officeDocument/2006/relationships/diagramLayout" Target="../diagrams/layout52.xml"/><Relationship Id="rId7" Type="http://schemas.openxmlformats.org/officeDocument/2006/relationships/image" Target="../media/image3.png"/><Relationship Id="rId12" Type="http://schemas.microsoft.com/office/2007/relationships/diagramDrawing" Target="../diagrams/drawing53.xml"/><Relationship Id="rId2" Type="http://schemas.openxmlformats.org/officeDocument/2006/relationships/diagramData" Target="../diagrams/data52.xml"/><Relationship Id="rId20" Type="http://schemas.openxmlformats.org/officeDocument/2006/relationships/image" Target="../media/image164.sv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2.xml"/><Relationship Id="rId11" Type="http://schemas.openxmlformats.org/officeDocument/2006/relationships/diagramColors" Target="../diagrams/colors53.xml"/><Relationship Id="rId5" Type="http://schemas.openxmlformats.org/officeDocument/2006/relationships/diagramColors" Target="../diagrams/colors52.xml"/><Relationship Id="rId10" Type="http://schemas.openxmlformats.org/officeDocument/2006/relationships/diagramQuickStyle" Target="../diagrams/quickStyle53.xml"/><Relationship Id="rId4" Type="http://schemas.openxmlformats.org/officeDocument/2006/relationships/diagramQuickStyle" Target="../diagrams/quickStyle52.xml"/><Relationship Id="rId9" Type="http://schemas.openxmlformats.org/officeDocument/2006/relationships/diagramLayout" Target="../diagrams/layout5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54.xml"/><Relationship Id="rId7" Type="http://schemas.openxmlformats.org/officeDocument/2006/relationships/image" Target="../media/image3.png"/><Relationship Id="rId2" Type="http://schemas.openxmlformats.org/officeDocument/2006/relationships/diagramData" Target="../diagrams/data54.xml"/><Relationship Id="rId20" Type="http://schemas.openxmlformats.org/officeDocument/2006/relationships/image" Target="../media/image164.sv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6.xml"/><Relationship Id="rId13" Type="http://schemas.openxmlformats.org/officeDocument/2006/relationships/diagramData" Target="../diagrams/data57.xml"/><Relationship Id="rId18" Type="http://schemas.openxmlformats.org/officeDocument/2006/relationships/image" Target="../media/image41.png"/><Relationship Id="rId3" Type="http://schemas.openxmlformats.org/officeDocument/2006/relationships/diagramLayout" Target="../diagrams/layout55.xml"/><Relationship Id="rId7" Type="http://schemas.openxmlformats.org/officeDocument/2006/relationships/image" Target="../media/image3.png"/><Relationship Id="rId12" Type="http://schemas.microsoft.com/office/2007/relationships/diagramDrawing" Target="../diagrams/drawing56.xml"/><Relationship Id="rId17" Type="http://schemas.microsoft.com/office/2007/relationships/diagramDrawing" Target="../diagrams/drawing57.xml"/><Relationship Id="rId2" Type="http://schemas.openxmlformats.org/officeDocument/2006/relationships/diagramData" Target="../diagrams/data55.xml"/><Relationship Id="rId16" Type="http://schemas.openxmlformats.org/officeDocument/2006/relationships/diagramColors" Target="../diagrams/colors5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5.xml"/><Relationship Id="rId11" Type="http://schemas.openxmlformats.org/officeDocument/2006/relationships/diagramColors" Target="../diagrams/colors56.xml"/><Relationship Id="rId5" Type="http://schemas.openxmlformats.org/officeDocument/2006/relationships/diagramColors" Target="../diagrams/colors55.xml"/><Relationship Id="rId15" Type="http://schemas.openxmlformats.org/officeDocument/2006/relationships/diagramQuickStyle" Target="../diagrams/quickStyle57.xml"/><Relationship Id="rId23" Type="http://schemas.openxmlformats.org/officeDocument/2006/relationships/image" Target="../media/image204.svg"/><Relationship Id="rId10" Type="http://schemas.openxmlformats.org/officeDocument/2006/relationships/diagramQuickStyle" Target="../diagrams/quickStyle56.xml"/><Relationship Id="rId4" Type="http://schemas.openxmlformats.org/officeDocument/2006/relationships/diagramQuickStyle" Target="../diagrams/quickStyle55.xml"/><Relationship Id="rId9" Type="http://schemas.openxmlformats.org/officeDocument/2006/relationships/diagramLayout" Target="../diagrams/layout56.xml"/><Relationship Id="rId14" Type="http://schemas.openxmlformats.org/officeDocument/2006/relationships/diagramLayout" Target="../diagrams/layout5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rosstat.gov.ru/" TargetMode="External"/><Relationship Id="rId3" Type="http://schemas.openxmlformats.org/officeDocument/2006/relationships/diagramLayout" Target="../diagrams/layout58.xml"/><Relationship Id="rId7" Type="http://schemas.openxmlformats.org/officeDocument/2006/relationships/image" Target="../media/image3.png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0.xml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12" Type="http://schemas.microsoft.com/office/2007/relationships/diagramDrawing" Target="../diagrams/drawing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9.xml"/><Relationship Id="rId11" Type="http://schemas.openxmlformats.org/officeDocument/2006/relationships/diagramColors" Target="../diagrams/colors60.xml"/><Relationship Id="rId5" Type="http://schemas.openxmlformats.org/officeDocument/2006/relationships/diagramQuickStyle" Target="../diagrams/quickStyle59.xml"/><Relationship Id="rId10" Type="http://schemas.openxmlformats.org/officeDocument/2006/relationships/diagramQuickStyle" Target="../diagrams/quickStyle60.xml"/><Relationship Id="rId4" Type="http://schemas.openxmlformats.org/officeDocument/2006/relationships/diagramLayout" Target="../diagrams/layout59.xml"/><Relationship Id="rId9" Type="http://schemas.openxmlformats.org/officeDocument/2006/relationships/diagramLayout" Target="../diagrams/layout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rosstat.gov.ru/storage/mediabank/%D0%9F%D1%80%D0%B8%D0%BB%D0%BE%D0%B6%D0%B5%D0%BD%D0%B8%D0%B5%201(7).pdf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52"/>
          <a:stretch/>
        </p:blipFill>
        <p:spPr bwMode="auto">
          <a:xfrm>
            <a:off x="3562963" y="-98303"/>
            <a:ext cx="1236726" cy="360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2" y="3418046"/>
            <a:ext cx="3311971" cy="3456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/>
          <a:stretch/>
        </p:blipFill>
        <p:spPr bwMode="auto">
          <a:xfrm>
            <a:off x="4563455" y="-98302"/>
            <a:ext cx="7681967" cy="360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данные 9"/>
          <p:cNvSpPr/>
          <p:nvPr/>
        </p:nvSpPr>
        <p:spPr>
          <a:xfrm flipV="1">
            <a:off x="3923943" y="5086299"/>
            <a:ext cx="7723289" cy="173965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25"/>
              <a:gd name="connsiteY0" fmla="*/ 10000 h 10000"/>
              <a:gd name="connsiteX1" fmla="*/ 2000 w 8025"/>
              <a:gd name="connsiteY1" fmla="*/ 0 h 10000"/>
              <a:gd name="connsiteX2" fmla="*/ 8025 w 8025"/>
              <a:gd name="connsiteY2" fmla="*/ 0 h 10000"/>
              <a:gd name="connsiteX3" fmla="*/ 8000 w 8025"/>
              <a:gd name="connsiteY3" fmla="*/ 10000 h 10000"/>
              <a:gd name="connsiteX4" fmla="*/ 0 w 8025"/>
              <a:gd name="connsiteY4" fmla="*/ 10000 h 10000"/>
              <a:gd name="connsiteX0" fmla="*/ 0 w 10000"/>
              <a:gd name="connsiteY0" fmla="*/ 10044 h 10044"/>
              <a:gd name="connsiteX1" fmla="*/ 1804 w 10000"/>
              <a:gd name="connsiteY1" fmla="*/ 0 h 10044"/>
              <a:gd name="connsiteX2" fmla="*/ 10000 w 10000"/>
              <a:gd name="connsiteY2" fmla="*/ 44 h 10044"/>
              <a:gd name="connsiteX3" fmla="*/ 9969 w 10000"/>
              <a:gd name="connsiteY3" fmla="*/ 10044 h 10044"/>
              <a:gd name="connsiteX4" fmla="*/ 0 w 10000"/>
              <a:gd name="connsiteY4" fmla="*/ 10044 h 10044"/>
              <a:gd name="connsiteX0" fmla="*/ 0 w 10138"/>
              <a:gd name="connsiteY0" fmla="*/ 10044 h 10132"/>
              <a:gd name="connsiteX1" fmla="*/ 1804 w 10138"/>
              <a:gd name="connsiteY1" fmla="*/ 0 h 10132"/>
              <a:gd name="connsiteX2" fmla="*/ 10000 w 10138"/>
              <a:gd name="connsiteY2" fmla="*/ 44 h 10132"/>
              <a:gd name="connsiteX3" fmla="*/ 10138 w 10138"/>
              <a:gd name="connsiteY3" fmla="*/ 10132 h 10132"/>
              <a:gd name="connsiteX4" fmla="*/ 0 w 10138"/>
              <a:gd name="connsiteY4" fmla="*/ 10044 h 10132"/>
              <a:gd name="connsiteX0" fmla="*/ 0 w 10169"/>
              <a:gd name="connsiteY0" fmla="*/ 10044 h 10132"/>
              <a:gd name="connsiteX1" fmla="*/ 1804 w 10169"/>
              <a:gd name="connsiteY1" fmla="*/ 0 h 10132"/>
              <a:gd name="connsiteX2" fmla="*/ 10169 w 10169"/>
              <a:gd name="connsiteY2" fmla="*/ 176 h 10132"/>
              <a:gd name="connsiteX3" fmla="*/ 10138 w 10169"/>
              <a:gd name="connsiteY3" fmla="*/ 10132 h 10132"/>
              <a:gd name="connsiteX4" fmla="*/ 0 w 10169"/>
              <a:gd name="connsiteY4" fmla="*/ 10044 h 10132"/>
              <a:gd name="connsiteX0" fmla="*/ 0 w 10204"/>
              <a:gd name="connsiteY0" fmla="*/ 10044 h 10132"/>
              <a:gd name="connsiteX1" fmla="*/ 1804 w 10204"/>
              <a:gd name="connsiteY1" fmla="*/ 0 h 10132"/>
              <a:gd name="connsiteX2" fmla="*/ 10169 w 10204"/>
              <a:gd name="connsiteY2" fmla="*/ 176 h 10132"/>
              <a:gd name="connsiteX3" fmla="*/ 10203 w 10204"/>
              <a:gd name="connsiteY3" fmla="*/ 10132 h 10132"/>
              <a:gd name="connsiteX4" fmla="*/ 0 w 10204"/>
              <a:gd name="connsiteY4" fmla="*/ 10044 h 10132"/>
              <a:gd name="connsiteX0" fmla="*/ 0 w 10204"/>
              <a:gd name="connsiteY0" fmla="*/ 10044 h 10132"/>
              <a:gd name="connsiteX1" fmla="*/ 1804 w 10204"/>
              <a:gd name="connsiteY1" fmla="*/ 0 h 10132"/>
              <a:gd name="connsiteX2" fmla="*/ 10182 w 10204"/>
              <a:gd name="connsiteY2" fmla="*/ 2939 h 10132"/>
              <a:gd name="connsiteX3" fmla="*/ 10203 w 10204"/>
              <a:gd name="connsiteY3" fmla="*/ 10132 h 10132"/>
              <a:gd name="connsiteX4" fmla="*/ 0 w 10204"/>
              <a:gd name="connsiteY4" fmla="*/ 10044 h 10132"/>
              <a:gd name="connsiteX0" fmla="*/ 0 w 10204"/>
              <a:gd name="connsiteY0" fmla="*/ 7149 h 7237"/>
              <a:gd name="connsiteX1" fmla="*/ 1272 w 10204"/>
              <a:gd name="connsiteY1" fmla="*/ 0 h 7237"/>
              <a:gd name="connsiteX2" fmla="*/ 10182 w 10204"/>
              <a:gd name="connsiteY2" fmla="*/ 44 h 7237"/>
              <a:gd name="connsiteX3" fmla="*/ 10203 w 10204"/>
              <a:gd name="connsiteY3" fmla="*/ 7237 h 7237"/>
              <a:gd name="connsiteX4" fmla="*/ 0 w 10204"/>
              <a:gd name="connsiteY4" fmla="*/ 7149 h 7237"/>
              <a:gd name="connsiteX0" fmla="*/ 0 w 10015"/>
              <a:gd name="connsiteY0" fmla="*/ 9878 h 10000"/>
              <a:gd name="connsiteX1" fmla="*/ 1247 w 10015"/>
              <a:gd name="connsiteY1" fmla="*/ 0 h 10000"/>
              <a:gd name="connsiteX2" fmla="*/ 10015 w 10015"/>
              <a:gd name="connsiteY2" fmla="*/ 61 h 10000"/>
              <a:gd name="connsiteX3" fmla="*/ 9999 w 10015"/>
              <a:gd name="connsiteY3" fmla="*/ 10000 h 10000"/>
              <a:gd name="connsiteX4" fmla="*/ 0 w 10015"/>
              <a:gd name="connsiteY4" fmla="*/ 98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" h="10000">
                <a:moveTo>
                  <a:pt x="0" y="9878"/>
                </a:moveTo>
                <a:lnTo>
                  <a:pt x="1247" y="0"/>
                </a:lnTo>
                <a:lnTo>
                  <a:pt x="10015" y="61"/>
                </a:lnTo>
                <a:cubicBezTo>
                  <a:pt x="10006" y="4666"/>
                  <a:pt x="10009" y="5395"/>
                  <a:pt x="9999" y="10000"/>
                </a:cubicBezTo>
                <a:lnTo>
                  <a:pt x="0" y="9878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30" tIns="54416" rIns="108830" bIns="54416" spcCol="0" rtlCol="0" anchor="ctr"/>
          <a:lstStyle/>
          <a:p>
            <a:pPr algn="ctr"/>
            <a:endParaRPr lang="ru-RU" kern="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99167" l="227" r="9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71799" cy="11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2388">
                        <a14:foregroundMark x1="80262" y1="54933" x2="80262" y2="54933"/>
                        <a14:backgroundMark x1="4094" y1="57600" x2="4094" y2="5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4"/>
          <a:stretch/>
        </p:blipFill>
        <p:spPr bwMode="auto">
          <a:xfrm>
            <a:off x="2363481" y="3472317"/>
            <a:ext cx="9830664" cy="17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6" y="1097457"/>
            <a:ext cx="5449290" cy="24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28163" y="2133156"/>
            <a:ext cx="4537095" cy="82990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 defTabSz="1088502">
              <a:lnSpc>
                <a:spcPct val="130000"/>
              </a:lnSpc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/>
              </a:rPr>
              <a:t>ТЕРРИТОРИАЛЬНЫЙ ОРГАН ФЕДЕРАЛЬНОЙ </a:t>
            </a:r>
          </a:p>
          <a:p>
            <a:pPr algn="ctr" defTabSz="1088502">
              <a:lnSpc>
                <a:spcPct val="130000"/>
              </a:lnSpc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/>
              </a:rPr>
              <a:t>СЛУЖБЫ ГОСУДАРСТВЕННОЙ СТАТИСТИКИ</a:t>
            </a:r>
          </a:p>
          <a:p>
            <a:pPr algn="ctr" defTabSz="1088502">
              <a:lnSpc>
                <a:spcPct val="130000"/>
              </a:lnSpc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/>
              </a:rPr>
              <a:t>ПО ПЕНЗЕНСКОЙ ОБЛАСТИ</a:t>
            </a: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51" b="98495" l="9818" r="89818">
                        <a14:backgroundMark x1="46909" y1="85161" x2="46909" y2="85161"/>
                        <a14:backgroundMark x1="48364" y1="92258" x2="48364" y2="92258"/>
                        <a14:backgroundMark x1="52000" y1="92043" x2="52000" y2="92043"/>
                        <a14:backgroundMark x1="51273" y1="89892" x2="51273" y2="89892"/>
                        <a14:backgroundMark x1="53212" y1="84731" x2="53212" y2="84731"/>
                        <a14:backgroundMark x1="55636" y1="86452" x2="55636" y2="86452"/>
                        <a14:backgroundMark x1="57212" y1="90753" x2="57212" y2="90753"/>
                        <a14:backgroundMark x1="43030" y1="90753" x2="43030" y2="90753"/>
                        <a14:backgroundMark x1="44364" y1="86022" x2="44364" y2="86022"/>
                        <a14:backgroundMark x1="48485" y1="90323" x2="48485" y2="9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49" y="1104205"/>
            <a:ext cx="2232540" cy="11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 txBox="1">
            <a:spLocks/>
          </p:cNvSpPr>
          <p:nvPr/>
        </p:nvSpPr>
        <p:spPr>
          <a:xfrm>
            <a:off x="4181326" y="5052427"/>
            <a:ext cx="7872875" cy="1433984"/>
          </a:xfrm>
          <a:prstGeom prst="rect">
            <a:avLst/>
          </a:prstGeom>
        </p:spPr>
        <p:txBody>
          <a:bodyPr lIns="108850" tIns="54425" rIns="108850" bIns="54425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indent="0" algn="ctr" defTabSz="1088502">
              <a:spcBef>
                <a:spcPct val="20000"/>
              </a:spcBef>
              <a:buFont typeface="Arial" panose="020B0604020202020204" pitchFamily="34" charset="0"/>
              <a:buNone/>
              <a:defRPr sz="2200">
                <a:solidFill>
                  <a:srgbClr val="C00000"/>
                </a:solidFill>
                <a:latin typeface="Arial" panose="020B0604020202020204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ru-RU" dirty="0"/>
          </a:p>
          <a:p>
            <a:r>
              <a:rPr lang="ru-RU" dirty="0"/>
              <a:t>форма № 1-услуги «Сведения </a:t>
            </a:r>
            <a:r>
              <a:rPr lang="ru-RU" dirty="0" smtClean="0"/>
              <a:t>об </a:t>
            </a:r>
            <a:r>
              <a:rPr lang="ru-RU" dirty="0"/>
              <a:t>объеме платных услуг населению по </a:t>
            </a:r>
            <a:r>
              <a:rPr lang="ru-RU" dirty="0" smtClean="0"/>
              <a:t>видам» </a:t>
            </a:r>
            <a:endParaRPr lang="ru-RU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 txBox="1">
            <a:spLocks/>
          </p:cNvSpPr>
          <p:nvPr/>
        </p:nvSpPr>
        <p:spPr>
          <a:xfrm>
            <a:off x="2389119" y="3631786"/>
            <a:ext cx="1022005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r" defTabSz="1088502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51" defTabSz="1088502"/>
            <a:lvl3pPr marL="1088502" defTabSz="1088502"/>
            <a:lvl4pPr marL="1632753" defTabSz="1088502"/>
            <a:lvl5pPr marL="2177004" defTabSz="1088502"/>
            <a:lvl6pPr marL="2721254" defTabSz="1088502"/>
            <a:lvl7pPr marL="3265505" defTabSz="1088502"/>
            <a:lvl8pPr marL="3809756" defTabSz="1088502"/>
            <a:lvl9pPr marL="4354007" defTabSz="1088502"/>
          </a:lstStyle>
          <a:p>
            <a:pPr algn="ctr"/>
            <a:r>
              <a:rPr lang="ru-RU" sz="3000" dirty="0"/>
              <a:t>Методологические рекомендации по заполнению показателей </a:t>
            </a:r>
            <a:r>
              <a:rPr lang="ru-RU" sz="3000" dirty="0" smtClean="0"/>
              <a:t>платных услуг населению</a:t>
            </a:r>
            <a:endParaRPr lang="ru-RU" sz="3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08135" y="4698725"/>
            <a:ext cx="494173" cy="498984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49" l="0" r="100000">
                        <a14:backgroundMark x1="2400" y1="11238" x2="2400" y2="11238"/>
                        <a14:backgroundMark x1="3100" y1="48371" x2="3100" y2="48371"/>
                        <a14:backgroundMark x1="6900" y1="60586" x2="6900" y2="60586"/>
                        <a14:backgroundMark x1="13700" y1="86971" x2="13700" y2="86971"/>
                        <a14:backgroundMark x1="24900" y1="95114" x2="24900" y2="95114"/>
                        <a14:backgroundMark x1="32700" y1="95765" x2="32700" y2="95765"/>
                        <a14:backgroundMark x1="11000" y1="79805" x2="11000" y2="79805"/>
                        <a14:backgroundMark x1="2400" y1="36319" x2="15700" y2="93322"/>
                        <a14:backgroundMark x1="83931" y1="4569" x2="98908" y2="30203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29"/>
            <a:ext cx="1807311" cy="110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96469054"/>
              </p:ext>
            </p:extLst>
          </p:nvPr>
        </p:nvGraphicFramePr>
        <p:xfrm>
          <a:off x="338522" y="1638300"/>
          <a:ext cx="5314951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0"/>
          </p:nvPr>
        </p:nvSpPr>
        <p:spPr>
          <a:xfrm>
            <a:off x="338522" y="701781"/>
            <a:ext cx="7855452" cy="936897"/>
          </a:xfrm>
        </p:spPr>
        <p:txBody>
          <a:bodyPr/>
          <a:lstStyle/>
          <a:p>
            <a:r>
              <a:rPr lang="ru-RU" b="1" dirty="0" smtClean="0"/>
              <a:t>ВИДЫ ПЛАТНЫХ УСЛУГ НАСЕЛЕНИЮ</a:t>
            </a:r>
            <a:endParaRPr lang="ru-RU" b="1" dirty="0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689920373"/>
              </p:ext>
            </p:extLst>
          </p:nvPr>
        </p:nvGraphicFramePr>
        <p:xfrm>
          <a:off x="6115050" y="1543049"/>
          <a:ext cx="5773266" cy="456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8" name="Прямая со стрелкой 27"/>
          <p:cNvCxnSpPr/>
          <p:nvPr/>
        </p:nvCxnSpPr>
        <p:spPr>
          <a:xfrm>
            <a:off x="5653473" y="1781174"/>
            <a:ext cx="519249" cy="0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913097" y="1781174"/>
            <a:ext cx="20652" cy="4181653"/>
          </a:xfrm>
          <a:prstGeom prst="line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913097" y="2066925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916632" y="2381251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913096" y="2695576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916632" y="3767140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916632" y="3414711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913095" y="3067050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920687" y="4876803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920688" y="5257803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922619" y="5610228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933749" y="5949174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916632" y="4110040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926157" y="4505327"/>
            <a:ext cx="259625" cy="1"/>
          </a:xfrm>
          <a:prstGeom prst="straightConnector1">
            <a:avLst/>
          </a:prstGeom>
          <a:ln w="19050">
            <a:solidFill>
              <a:srgbClr val="A2BA4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44852"/>
            <a:ext cx="4468217" cy="583112"/>
          </a:xfrm>
        </p:spPr>
        <p:txBody>
          <a:bodyPr/>
          <a:lstStyle/>
          <a:p>
            <a:r>
              <a:rPr lang="ru-RU" b="1" dirty="0" smtClean="0"/>
              <a:t>БЫТОВЫЕ УСЛУГИ</a:t>
            </a:r>
            <a:endParaRPr lang="ru-RU" b="1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95275" y="1670906"/>
            <a:ext cx="11896723" cy="53066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В объеме бытовых услуг учитывается выручка за работы, выполненные по индивидуальным заказам </a:t>
            </a:r>
            <a:r>
              <a:rPr lang="ru-RU" sz="1600" b="1" dirty="0" smtClean="0">
                <a:solidFill>
                  <a:srgbClr val="FF0000"/>
                </a:solidFill>
              </a:rPr>
              <a:t>населения</a:t>
            </a:r>
            <a:endParaRPr lang="ru-RU" sz="16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4025747"/>
              </p:ext>
            </p:extLst>
          </p:nvPr>
        </p:nvGraphicFramePr>
        <p:xfrm>
          <a:off x="603250" y="2287294"/>
          <a:ext cx="11094640" cy="35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46976633"/>
              </p:ext>
            </p:extLst>
          </p:nvPr>
        </p:nvGraphicFramePr>
        <p:xfrm>
          <a:off x="603250" y="2813817"/>
          <a:ext cx="11094640" cy="103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695920974"/>
              </p:ext>
            </p:extLst>
          </p:nvPr>
        </p:nvGraphicFramePr>
        <p:xfrm>
          <a:off x="632816" y="4010025"/>
          <a:ext cx="11094640" cy="78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135771501"/>
              </p:ext>
            </p:extLst>
          </p:nvPr>
        </p:nvGraphicFramePr>
        <p:xfrm>
          <a:off x="603250" y="4967287"/>
          <a:ext cx="11094640" cy="9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44852"/>
            <a:ext cx="4468217" cy="583112"/>
          </a:xfrm>
        </p:spPr>
        <p:txBody>
          <a:bodyPr/>
          <a:lstStyle/>
          <a:p>
            <a:r>
              <a:rPr lang="ru-RU" b="1" dirty="0" smtClean="0"/>
              <a:t>БЫТОВЫЕ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5929959"/>
              </p:ext>
            </p:extLst>
          </p:nvPr>
        </p:nvGraphicFramePr>
        <p:xfrm>
          <a:off x="257175" y="1602682"/>
          <a:ext cx="11934824" cy="459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44852"/>
            <a:ext cx="4468217" cy="583112"/>
          </a:xfrm>
        </p:spPr>
        <p:txBody>
          <a:bodyPr/>
          <a:lstStyle/>
          <a:p>
            <a:r>
              <a:rPr lang="ru-RU" b="1" dirty="0" smtClean="0"/>
              <a:t>БЫТОВЫЕ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1826128"/>
              </p:ext>
            </p:extLst>
          </p:nvPr>
        </p:nvGraphicFramePr>
        <p:xfrm>
          <a:off x="209550" y="1495515"/>
          <a:ext cx="11982449" cy="322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062887333"/>
              </p:ext>
            </p:extLst>
          </p:nvPr>
        </p:nvGraphicFramePr>
        <p:xfrm>
          <a:off x="1459321" y="4785646"/>
          <a:ext cx="10418291" cy="103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44852"/>
            <a:ext cx="4468217" cy="583112"/>
          </a:xfrm>
        </p:spPr>
        <p:txBody>
          <a:bodyPr/>
          <a:lstStyle/>
          <a:p>
            <a:r>
              <a:rPr lang="ru-RU" b="1" dirty="0" smtClean="0"/>
              <a:t>БЫТОВЫЕ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0432338"/>
              </p:ext>
            </p:extLst>
          </p:nvPr>
        </p:nvGraphicFramePr>
        <p:xfrm>
          <a:off x="565149" y="1762125"/>
          <a:ext cx="11389252" cy="41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99330"/>
            <a:ext cx="4468217" cy="583112"/>
          </a:xfrm>
        </p:spPr>
        <p:txBody>
          <a:bodyPr/>
          <a:lstStyle/>
          <a:p>
            <a:r>
              <a:rPr lang="ru-RU" b="1" dirty="0" smtClean="0"/>
              <a:t>БЫТОВЫЕ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1047256"/>
              </p:ext>
            </p:extLst>
          </p:nvPr>
        </p:nvGraphicFramePr>
        <p:xfrm>
          <a:off x="447675" y="1638300"/>
          <a:ext cx="11367042" cy="135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16709500"/>
              </p:ext>
            </p:extLst>
          </p:nvPr>
        </p:nvGraphicFramePr>
        <p:xfrm>
          <a:off x="447675" y="3190874"/>
          <a:ext cx="11172825" cy="307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44852"/>
            <a:ext cx="4468217" cy="583112"/>
          </a:xfrm>
        </p:spPr>
        <p:txBody>
          <a:bodyPr/>
          <a:lstStyle/>
          <a:p>
            <a:r>
              <a:rPr lang="ru-RU" b="1" dirty="0" smtClean="0"/>
              <a:t>БЫТОВЫЕ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180700633"/>
              </p:ext>
            </p:extLst>
          </p:nvPr>
        </p:nvGraphicFramePr>
        <p:xfrm>
          <a:off x="342433" y="1788648"/>
          <a:ext cx="11744851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728431999"/>
              </p:ext>
            </p:extLst>
          </p:nvPr>
        </p:nvGraphicFramePr>
        <p:xfrm>
          <a:off x="555692" y="4465173"/>
          <a:ext cx="11389252" cy="173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44852"/>
            <a:ext cx="4468217" cy="583112"/>
          </a:xfrm>
        </p:spPr>
        <p:txBody>
          <a:bodyPr/>
          <a:lstStyle/>
          <a:p>
            <a:r>
              <a:rPr lang="ru-RU" b="1" dirty="0" smtClean="0"/>
              <a:t>БЫТОВЫЕ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636662850"/>
              </p:ext>
            </p:extLst>
          </p:nvPr>
        </p:nvGraphicFramePr>
        <p:xfrm>
          <a:off x="565148" y="1657351"/>
          <a:ext cx="11238185" cy="404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9901" y="5825979"/>
            <a:ext cx="10507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Более подробный перечень прочих бытовых услуг указан в приложении  №1 к приказу № 927 от 17.12.2021 г. и размещен на официальном сайте Росстата в информационно-телекоммуникационной сети «Интернет»:</a:t>
            </a:r>
            <a:br>
              <a:rPr lang="ru-RU" sz="1200" b="1" dirty="0"/>
            </a:br>
            <a:r>
              <a:rPr lang="ru-RU" sz="1200" b="1" dirty="0">
                <a:hlinkClick r:id="rId8"/>
              </a:rPr>
              <a:t>https://</a:t>
            </a:r>
            <a:r>
              <a:rPr lang="ru-RU" sz="1200" b="1" dirty="0" smtClean="0">
                <a:hlinkClick r:id="rId8"/>
              </a:rPr>
              <a:t>rosstat.gov.ru</a:t>
            </a:r>
            <a:r>
              <a:rPr lang="ru-RU" sz="1200" b="1" dirty="0" smtClean="0"/>
              <a:t> / Главная / Статистика / Официальная статистика / Предпринимательство / Розничная </a:t>
            </a:r>
            <a:r>
              <a:rPr lang="ru-RU" sz="1200" b="1" dirty="0"/>
              <a:t>торговля, услуги населению, </a:t>
            </a:r>
            <a:r>
              <a:rPr lang="ru-RU" sz="1200" b="1" dirty="0" smtClean="0"/>
              <a:t>туризм / Платные </a:t>
            </a:r>
            <a:r>
              <a:rPr lang="ru-RU" sz="1200" b="1" dirty="0"/>
              <a:t>услуги </a:t>
            </a:r>
            <a:r>
              <a:rPr lang="ru-RU" sz="1200" b="1" dirty="0" smtClean="0"/>
              <a:t>населению </a:t>
            </a: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44852"/>
            <a:ext cx="6125568" cy="583112"/>
          </a:xfrm>
        </p:spPr>
        <p:txBody>
          <a:bodyPr/>
          <a:lstStyle/>
          <a:p>
            <a:r>
              <a:rPr lang="ru-RU" b="1" dirty="0" smtClean="0"/>
              <a:t>ТРАНСПОРТНЫЕ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7712667"/>
              </p:ext>
            </p:extLst>
          </p:nvPr>
        </p:nvGraphicFramePr>
        <p:xfrm>
          <a:off x="555625" y="1501437"/>
          <a:ext cx="11142266" cy="299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703277609"/>
              </p:ext>
            </p:extLst>
          </p:nvPr>
        </p:nvGraphicFramePr>
        <p:xfrm>
          <a:off x="555624" y="4568221"/>
          <a:ext cx="11142266" cy="195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3D0B256-8184-4666-AF7C-F89BD50E47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458559" y="205697"/>
            <a:ext cx="1239331" cy="12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7" y="670490"/>
            <a:ext cx="11317884" cy="583112"/>
          </a:xfrm>
        </p:spPr>
        <p:txBody>
          <a:bodyPr/>
          <a:lstStyle/>
          <a:p>
            <a:r>
              <a:rPr lang="ru-RU" b="1" dirty="0" smtClean="0"/>
              <a:t>УСЛУГИ ПОЧТОВОЙ СВЯЗИ И КУРЬЕРСКИЕ УСЛУГИ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6534334"/>
              </p:ext>
            </p:extLst>
          </p:nvPr>
        </p:nvGraphicFramePr>
        <p:xfrm>
          <a:off x="512895" y="1424522"/>
          <a:ext cx="11142266" cy="447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18197" y="164873"/>
            <a:ext cx="1842366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ПЕНЗАСТАТ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3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6" name="Текст 2"/>
          <p:cNvSpPr txBox="1">
            <a:spLocks/>
          </p:cNvSpPr>
          <p:nvPr/>
        </p:nvSpPr>
        <p:spPr>
          <a:xfrm>
            <a:off x="319809" y="688049"/>
            <a:ext cx="4957226" cy="54018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19809" y="684220"/>
            <a:ext cx="3679705" cy="936897"/>
          </a:xfrm>
        </p:spPr>
        <p:txBody>
          <a:bodyPr/>
          <a:lstStyle/>
          <a:p>
            <a:r>
              <a:rPr lang="ru-RU" b="1" dirty="0" smtClean="0"/>
              <a:t>ИНСТРУМЕНТАРИЙ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6266" y="1638796"/>
            <a:ext cx="3574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Форма № </a:t>
            </a:r>
            <a:r>
              <a:rPr lang="ru-RU" dirty="0" smtClean="0"/>
              <a:t>1-услуги </a:t>
            </a:r>
            <a:r>
              <a:rPr lang="ru-RU" dirty="0"/>
              <a:t>«Сведения </a:t>
            </a:r>
            <a:r>
              <a:rPr lang="ru-RU" dirty="0" smtClean="0"/>
              <a:t>об объеме платных услуг населению» </a:t>
            </a:r>
            <a:br>
              <a:rPr lang="ru-RU" dirty="0" smtClean="0"/>
            </a:br>
            <a:r>
              <a:rPr lang="ru-RU" dirty="0" smtClean="0"/>
              <a:t>утверждена </a:t>
            </a:r>
            <a:r>
              <a:rPr lang="ru-RU" dirty="0"/>
              <a:t>Приказом Росстата № 458 от 30.07.2021 срок предоставления формы – с 1 февраля по 1 марта года, следующего за отчетным.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06" y="4224837"/>
            <a:ext cx="1481138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0609703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6" t="15471" r="11070" b="15780"/>
          <a:stretch/>
        </p:blipFill>
        <p:spPr>
          <a:xfrm>
            <a:off x="4994776" y="1638796"/>
            <a:ext cx="6575390" cy="4324031"/>
          </a:xfrm>
          <a:prstGeom prst="rect">
            <a:avLst/>
          </a:prstGeom>
          <a:ln w="2540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785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8267825"/>
              </p:ext>
            </p:extLst>
          </p:nvPr>
        </p:nvGraphicFramePr>
        <p:xfrm>
          <a:off x="-428687" y="1457325"/>
          <a:ext cx="12306299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457200" y="708570"/>
            <a:ext cx="8020228" cy="583112"/>
          </a:xfrm>
        </p:spPr>
        <p:txBody>
          <a:bodyPr/>
          <a:lstStyle/>
          <a:p>
            <a:r>
              <a:rPr lang="ru-RU" b="1" dirty="0" smtClean="0"/>
              <a:t>УСЛУГИ ТЕЛЕКОММУНИКАЦИОННЫЕ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304334392"/>
              </p:ext>
            </p:extLst>
          </p:nvPr>
        </p:nvGraphicFramePr>
        <p:xfrm>
          <a:off x="619126" y="5140536"/>
          <a:ext cx="10182224" cy="176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3D1D94-B2C0-4A98-944A-D7E1C44762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757391" y="328792"/>
            <a:ext cx="1038536" cy="10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1881168"/>
              </p:ext>
            </p:extLst>
          </p:nvPr>
        </p:nvGraphicFramePr>
        <p:xfrm>
          <a:off x="846034" y="1538240"/>
          <a:ext cx="10425869" cy="286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8" y="679281"/>
            <a:ext cx="6346767" cy="583112"/>
          </a:xfrm>
        </p:spPr>
        <p:txBody>
          <a:bodyPr/>
          <a:lstStyle/>
          <a:p>
            <a:r>
              <a:rPr lang="ru-RU" b="1" dirty="0" smtClean="0"/>
              <a:t>ЖИЛИЩНЫЕ УСЛУГИ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961107011"/>
              </p:ext>
            </p:extLst>
          </p:nvPr>
        </p:nvGraphicFramePr>
        <p:xfrm>
          <a:off x="487110" y="4319440"/>
          <a:ext cx="11209477" cy="220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A595D96-1655-41AC-83F1-210D673BE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90946" y="278052"/>
            <a:ext cx="1006944" cy="10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2963637"/>
              </p:ext>
            </p:extLst>
          </p:nvPr>
        </p:nvGraphicFramePr>
        <p:xfrm>
          <a:off x="466967" y="1585138"/>
          <a:ext cx="11014225" cy="201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8" y="661772"/>
            <a:ext cx="6346767" cy="583112"/>
          </a:xfrm>
        </p:spPr>
        <p:txBody>
          <a:bodyPr/>
          <a:lstStyle/>
          <a:p>
            <a:r>
              <a:rPr lang="ru-RU" b="1" dirty="0" smtClean="0"/>
              <a:t>КОММУНАЛЬНЫЕ УСЛУГИ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820771603"/>
              </p:ext>
            </p:extLst>
          </p:nvPr>
        </p:nvGraphicFramePr>
        <p:xfrm>
          <a:off x="529839" y="3841228"/>
          <a:ext cx="11168051" cy="269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6827194-ABEC-4800-B598-4F8535763D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581192" y="308223"/>
            <a:ext cx="1116698" cy="11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9029702"/>
              </p:ext>
            </p:extLst>
          </p:nvPr>
        </p:nvGraphicFramePr>
        <p:xfrm>
          <a:off x="321688" y="1692068"/>
          <a:ext cx="11304783" cy="286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85245" y="681784"/>
            <a:ext cx="6346767" cy="583112"/>
          </a:xfrm>
        </p:spPr>
        <p:txBody>
          <a:bodyPr/>
          <a:lstStyle/>
          <a:p>
            <a:r>
              <a:rPr lang="ru-RU" b="1" dirty="0" smtClean="0"/>
              <a:t>УСЛУГИ УЧРЕЖДЕНИЙ КУЛЬТУРЫ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798" y="6233504"/>
            <a:ext cx="1117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Организации, занимающиеся только реализацией входных билетов (абонементов) в учреждения культуры, </a:t>
            </a:r>
            <a:r>
              <a:rPr lang="ru-RU" sz="1200" b="1" dirty="0">
                <a:solidFill>
                  <a:srgbClr val="FF0000"/>
                </a:solidFill>
              </a:rPr>
              <a:t>показывают</a:t>
            </a:r>
            <a:r>
              <a:rPr lang="ru-RU" sz="1200" b="1" dirty="0"/>
              <a:t> суммы комиссионных, агентских и иных вознаграждений.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687761287"/>
              </p:ext>
            </p:extLst>
          </p:nvPr>
        </p:nvGraphicFramePr>
        <p:xfrm>
          <a:off x="385781" y="4727108"/>
          <a:ext cx="11176597" cy="148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397" y="6047875"/>
            <a:ext cx="444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B158AA3-F6CA-4109-8D92-3E2023D696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50609" y="306194"/>
            <a:ext cx="1127003" cy="11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8739224"/>
              </p:ext>
            </p:extLst>
          </p:nvPr>
        </p:nvGraphicFramePr>
        <p:xfrm>
          <a:off x="436284" y="1463180"/>
          <a:ext cx="11185996" cy="180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406450" y="632388"/>
            <a:ext cx="11396883" cy="650183"/>
          </a:xfrm>
        </p:spPr>
        <p:txBody>
          <a:bodyPr/>
          <a:lstStyle/>
          <a:p>
            <a:r>
              <a:rPr lang="ru-RU" sz="2400" b="1" dirty="0" smtClean="0"/>
              <a:t>УСЛУГИ ТУРИСТИЧЕСКИХ АГЕНТСТВ, ТУРОПЕРАТОРОВ И ПРОЧИЕ УСЛУГИ ПО БРОНИРОВАНИЮ И СОПУТСТВУЮЩИЕ ИМ УСЛУГИ</a:t>
            </a:r>
          </a:p>
          <a:p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7904350"/>
              </p:ext>
            </p:extLst>
          </p:nvPr>
        </p:nvGraphicFramePr>
        <p:xfrm>
          <a:off x="247568" y="5459256"/>
          <a:ext cx="11450322" cy="93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197072"/>
              </p:ext>
            </p:extLst>
          </p:nvPr>
        </p:nvGraphicFramePr>
        <p:xfrm>
          <a:off x="350824" y="3048046"/>
          <a:ext cx="11271456" cy="228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C28B9E4-6191-47BB-8FBD-163BCF6DAD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801884" y="563179"/>
            <a:ext cx="1001449" cy="10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8909418"/>
              </p:ext>
            </p:extLst>
          </p:nvPr>
        </p:nvGraphicFramePr>
        <p:xfrm>
          <a:off x="478562" y="1625555"/>
          <a:ext cx="11058261" cy="131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448728" y="559637"/>
            <a:ext cx="11354605" cy="583112"/>
          </a:xfrm>
        </p:spPr>
        <p:txBody>
          <a:bodyPr/>
          <a:lstStyle/>
          <a:p>
            <a:r>
              <a:rPr lang="ru-RU" b="1" dirty="0" smtClean="0"/>
              <a:t>УСЛУГИ ГОСТИНИЦ И АНАЛОГИЧНЫЕ УСЛУГИ ПО ПРЕДОСТАВЛЕНИЮ ВРЕМЕННОГО ЖИЛЬЯ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3072709"/>
              </p:ext>
            </p:extLst>
          </p:nvPr>
        </p:nvGraphicFramePr>
        <p:xfrm>
          <a:off x="487110" y="5007126"/>
          <a:ext cx="11049713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74095104"/>
              </p:ext>
            </p:extLst>
          </p:nvPr>
        </p:nvGraphicFramePr>
        <p:xfrm>
          <a:off x="470018" y="2896447"/>
          <a:ext cx="11049713" cy="228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8383444-B59D-4E7E-8A86-CDD459062B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07229" y="587078"/>
            <a:ext cx="1007101" cy="8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9655763"/>
              </p:ext>
            </p:extLst>
          </p:nvPr>
        </p:nvGraphicFramePr>
        <p:xfrm>
          <a:off x="367469" y="1533596"/>
          <a:ext cx="11330421" cy="300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432039" y="679281"/>
            <a:ext cx="10908230" cy="583112"/>
          </a:xfrm>
        </p:spPr>
        <p:txBody>
          <a:bodyPr/>
          <a:lstStyle/>
          <a:p>
            <a:r>
              <a:rPr lang="ru-RU" b="1" dirty="0" smtClean="0"/>
              <a:t>УСЛУГИ ФИЗИЧЕСКОЙ КУЛЬТУРЫ И СПОРТА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175" y="6203237"/>
            <a:ext cx="11512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Организации, занимающиеся только реализацией абонементов и входных билетов на спортивные объекты, показывают суммы комиссионных, агентских и иных вознаграждений.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277" y="5998074"/>
            <a:ext cx="444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649818389"/>
              </p:ext>
            </p:extLst>
          </p:nvPr>
        </p:nvGraphicFramePr>
        <p:xfrm>
          <a:off x="0" y="4606203"/>
          <a:ext cx="12192000" cy="159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B40A87C-43C7-4E78-B852-5BA4070AA1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10430" y="410253"/>
            <a:ext cx="1048244" cy="10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8332684"/>
              </p:ext>
            </p:extLst>
          </p:nvPr>
        </p:nvGraphicFramePr>
        <p:xfrm>
          <a:off x="213103" y="1621617"/>
          <a:ext cx="11697904" cy="132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594503" y="706007"/>
            <a:ext cx="6346767" cy="583112"/>
          </a:xfrm>
        </p:spPr>
        <p:txBody>
          <a:bodyPr/>
          <a:lstStyle/>
          <a:p>
            <a:r>
              <a:rPr lang="ru-RU" b="1" dirty="0" smtClean="0"/>
              <a:t>МЕДИЦИНСКИЕ УСЛУГИ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2058003"/>
              </p:ext>
            </p:extLst>
          </p:nvPr>
        </p:nvGraphicFramePr>
        <p:xfrm>
          <a:off x="620141" y="2993590"/>
          <a:ext cx="10831224" cy="34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5C9CFDC-BB9B-4B52-9B9E-0CBE099723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0968" y="410253"/>
            <a:ext cx="1066922" cy="10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4611673"/>
              </p:ext>
            </p:extLst>
          </p:nvPr>
        </p:nvGraphicFramePr>
        <p:xfrm>
          <a:off x="661444" y="1654358"/>
          <a:ext cx="10965801" cy="351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93791" y="567103"/>
            <a:ext cx="11409542" cy="583112"/>
          </a:xfrm>
        </p:spPr>
        <p:txBody>
          <a:bodyPr/>
          <a:lstStyle/>
          <a:p>
            <a:r>
              <a:rPr lang="ru-RU" b="1" dirty="0" smtClean="0"/>
              <a:t>УСЛУГИ СПЕЦИАЛИЗИРОВАННЫХ КОЛЛЕКТИВНЫХ СРЕДСТВ РАЗМЕЩЕНИЯ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2848127"/>
              </p:ext>
            </p:extLst>
          </p:nvPr>
        </p:nvGraphicFramePr>
        <p:xfrm>
          <a:off x="661444" y="5424218"/>
          <a:ext cx="10625272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938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948143180"/>
              </p:ext>
            </p:extLst>
          </p:nvPr>
        </p:nvGraphicFramePr>
        <p:xfrm>
          <a:off x="393791" y="1441575"/>
          <a:ext cx="11338539" cy="136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93791" y="686747"/>
            <a:ext cx="11409542" cy="583112"/>
          </a:xfrm>
        </p:spPr>
        <p:txBody>
          <a:bodyPr/>
          <a:lstStyle/>
          <a:p>
            <a:r>
              <a:rPr lang="ru-RU" b="1" dirty="0" smtClean="0"/>
              <a:t>УСЛУГИ САНАТОРНО-КУРОРТНЫХ ОРГАНИЗАЦИЙ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04305288"/>
              </p:ext>
            </p:extLst>
          </p:nvPr>
        </p:nvGraphicFramePr>
        <p:xfrm>
          <a:off x="301993" y="2592021"/>
          <a:ext cx="11430337" cy="316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93927699"/>
              </p:ext>
            </p:extLst>
          </p:nvPr>
        </p:nvGraphicFramePr>
        <p:xfrm>
          <a:off x="784955" y="5684672"/>
          <a:ext cx="10625272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B575B68-2C64-404E-97BE-815D7A7ED9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36964" y="464070"/>
            <a:ext cx="1032721" cy="10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23469044"/>
              </p:ext>
            </p:extLst>
          </p:nvPr>
        </p:nvGraphicFramePr>
        <p:xfrm>
          <a:off x="560388" y="1774037"/>
          <a:ext cx="11242945" cy="574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18197" y="164873"/>
            <a:ext cx="1842366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ПЕНЗАСТАТ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3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9809" y="681016"/>
            <a:ext cx="5575180" cy="692095"/>
          </a:xfrm>
        </p:spPr>
        <p:txBody>
          <a:bodyPr/>
          <a:lstStyle/>
          <a:p>
            <a:r>
              <a:rPr lang="ru-RU" b="1" dirty="0" smtClean="0"/>
              <a:t>ПОРЯДОК ПРЕДОСТАВЛЕНИЯ </a:t>
            </a:r>
            <a:endParaRPr lang="ru-RU" dirty="0"/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319809" y="688049"/>
            <a:ext cx="4957226" cy="54018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20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9549777"/>
              </p:ext>
            </p:extLst>
          </p:nvPr>
        </p:nvGraphicFramePr>
        <p:xfrm>
          <a:off x="581114" y="1478229"/>
          <a:ext cx="10964254" cy="332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93791" y="664694"/>
            <a:ext cx="6346767" cy="583112"/>
          </a:xfrm>
        </p:spPr>
        <p:txBody>
          <a:bodyPr/>
          <a:lstStyle/>
          <a:p>
            <a:r>
              <a:rPr lang="ru-RU" b="1" dirty="0" smtClean="0"/>
              <a:t>ВЕТЕРИНАРНЫЕ УСЛУГИ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8846841"/>
              </p:ext>
            </p:extLst>
          </p:nvPr>
        </p:nvGraphicFramePr>
        <p:xfrm>
          <a:off x="512748" y="5151147"/>
          <a:ext cx="11032620" cy="104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900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119608"/>
              </p:ext>
            </p:extLst>
          </p:nvPr>
        </p:nvGraphicFramePr>
        <p:xfrm>
          <a:off x="606751" y="1760434"/>
          <a:ext cx="10912979" cy="108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93791" y="739111"/>
            <a:ext cx="6346767" cy="583112"/>
          </a:xfrm>
        </p:spPr>
        <p:txBody>
          <a:bodyPr/>
          <a:lstStyle/>
          <a:p>
            <a:r>
              <a:rPr lang="ru-RU" b="1" dirty="0" smtClean="0"/>
              <a:t>УСЛУГИ ЮРИДИЧЕСКИЕ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27928923"/>
              </p:ext>
            </p:extLst>
          </p:nvPr>
        </p:nvGraphicFramePr>
        <p:xfrm>
          <a:off x="572570" y="3143892"/>
          <a:ext cx="1092022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95141602"/>
              </p:ext>
            </p:extLst>
          </p:nvPr>
        </p:nvGraphicFramePr>
        <p:xfrm>
          <a:off x="606752" y="5356913"/>
          <a:ext cx="1091297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655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9641067"/>
              </p:ext>
            </p:extLst>
          </p:nvPr>
        </p:nvGraphicFramePr>
        <p:xfrm>
          <a:off x="468407" y="1555334"/>
          <a:ext cx="11011345" cy="375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36261" y="684751"/>
            <a:ext cx="9970184" cy="583112"/>
          </a:xfrm>
        </p:spPr>
        <p:txBody>
          <a:bodyPr/>
          <a:lstStyle/>
          <a:p>
            <a:r>
              <a:rPr lang="ru-RU" b="1" dirty="0" smtClean="0"/>
              <a:t>УСЛУГИ СИСТЕМЫ ОБРАЗОВАНИЯ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8023441"/>
              </p:ext>
            </p:extLst>
          </p:nvPr>
        </p:nvGraphicFramePr>
        <p:xfrm>
          <a:off x="222191" y="5426580"/>
          <a:ext cx="11475699" cy="102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5DFBB25-A5D3-4AFB-89E3-67FF5F7A29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93337" y="337425"/>
            <a:ext cx="1007285" cy="10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9532661"/>
              </p:ext>
            </p:extLst>
          </p:nvPr>
        </p:nvGraphicFramePr>
        <p:xfrm>
          <a:off x="547379" y="1589518"/>
          <a:ext cx="10715978" cy="483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547379" y="756195"/>
            <a:ext cx="7870228" cy="583112"/>
          </a:xfrm>
        </p:spPr>
        <p:txBody>
          <a:bodyPr/>
          <a:lstStyle/>
          <a:p>
            <a:r>
              <a:rPr lang="ru-RU" b="1" dirty="0" smtClean="0"/>
              <a:t>УСЛУГИ СИСТЕМЫ ОБРАЗОВАНИЯ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5DFBB25-A5D3-4AFB-89E3-67FF5F7A29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58400" y="2307909"/>
            <a:ext cx="1348448" cy="13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90178808"/>
              </p:ext>
            </p:extLst>
          </p:nvPr>
        </p:nvGraphicFramePr>
        <p:xfrm>
          <a:off x="239282" y="1668817"/>
          <a:ext cx="11593885" cy="209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513195" y="556561"/>
            <a:ext cx="11319972" cy="583112"/>
          </a:xfrm>
        </p:spPr>
        <p:txBody>
          <a:bodyPr/>
          <a:lstStyle/>
          <a:p>
            <a:r>
              <a:rPr lang="ru-RU" b="1" dirty="0" smtClean="0"/>
              <a:t>УСЛУГИ, ПРЕДОСТАВЛЯЕМЫЕ ГРАЖДАНАМ ПОЖИЛОГО ВОЗРАСТА И ИНВАЛИДАМ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223923497"/>
              </p:ext>
            </p:extLst>
          </p:nvPr>
        </p:nvGraphicFramePr>
        <p:xfrm>
          <a:off x="513195" y="3896883"/>
          <a:ext cx="11100539" cy="89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034504498"/>
              </p:ext>
            </p:extLst>
          </p:nvPr>
        </p:nvGraphicFramePr>
        <p:xfrm>
          <a:off x="729809" y="5222570"/>
          <a:ext cx="10772829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7A7DC88-DC41-4EA3-8FF7-A3DC827A13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93338" y="445060"/>
            <a:ext cx="1009995" cy="10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756195"/>
            <a:ext cx="10119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7518638"/>
              </p:ext>
            </p:extLst>
          </p:nvPr>
        </p:nvGraphicFramePr>
        <p:xfrm>
          <a:off x="111830" y="1369558"/>
          <a:ext cx="11724500" cy="481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393791" y="704919"/>
            <a:ext cx="6346767" cy="583112"/>
          </a:xfrm>
        </p:spPr>
        <p:txBody>
          <a:bodyPr/>
          <a:lstStyle/>
          <a:p>
            <a:r>
              <a:rPr lang="ru-RU" b="1" dirty="0" smtClean="0"/>
              <a:t>ПРОЧИЕ ПЛАТНЫЕ УСЛУГИ</a:t>
            </a:r>
            <a:endParaRPr lang="ru-RU" sz="3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103" y="6183863"/>
            <a:ext cx="1130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Более подробный перечень прочих </a:t>
            </a:r>
            <a:r>
              <a:rPr lang="ru-RU" sz="1200" b="1" dirty="0" smtClean="0"/>
              <a:t>услуг </a:t>
            </a:r>
            <a:r>
              <a:rPr lang="ru-RU" sz="1200" b="1" dirty="0"/>
              <a:t>указан в приложении  №1 к приказу № 927 от 17.12.2021 г. и размещен на официальном сайте Росстата в информационно-телекоммуникационной сети «Интернет</a:t>
            </a:r>
            <a:r>
              <a:rPr lang="ru-RU" sz="1200" b="1" dirty="0" smtClean="0"/>
              <a:t>»: </a:t>
            </a:r>
            <a:r>
              <a:rPr lang="ru-RU" sz="1200" b="1" dirty="0" smtClean="0">
                <a:hlinkClick r:id="rId8"/>
              </a:rPr>
              <a:t>https</a:t>
            </a:r>
            <a:r>
              <a:rPr lang="ru-RU" sz="1200" b="1" dirty="0">
                <a:hlinkClick r:id="rId8"/>
              </a:rPr>
              <a:t>://</a:t>
            </a:r>
            <a:r>
              <a:rPr lang="ru-RU" sz="1200" b="1" dirty="0" smtClean="0">
                <a:hlinkClick r:id="rId8"/>
              </a:rPr>
              <a:t>rosstat.gov.ru</a:t>
            </a:r>
            <a:r>
              <a:rPr lang="ru-RU" sz="1200" b="1" dirty="0" smtClean="0"/>
              <a:t> / Главная / Статистика / Официальная статистика / Предпринимательство / Розничная </a:t>
            </a:r>
            <a:r>
              <a:rPr lang="ru-RU" sz="1200" b="1" dirty="0"/>
              <a:t>торговля, услуги населению, </a:t>
            </a:r>
            <a:r>
              <a:rPr lang="ru-RU" sz="1200" b="1" dirty="0" smtClean="0"/>
              <a:t>туризм / Платные </a:t>
            </a:r>
            <a:r>
              <a:rPr lang="ru-RU" sz="1200" b="1" dirty="0"/>
              <a:t>услуги </a:t>
            </a:r>
            <a:r>
              <a:rPr lang="ru-RU" sz="1200" b="1" dirty="0" smtClean="0"/>
              <a:t>населению </a:t>
            </a:r>
          </a:p>
        </p:txBody>
      </p:sp>
    </p:spTree>
    <p:extLst>
      <p:ext uri="{BB962C8B-B14F-4D97-AF65-F5344CB8AC3E}">
        <p14:creationId xmlns:p14="http://schemas.microsoft.com/office/powerpoint/2010/main" val="42691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9925" y="1906050"/>
            <a:ext cx="4973291" cy="30702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600" dirty="0" smtClean="0"/>
              <a:t>Конфиденциальность </a:t>
            </a:r>
            <a:br>
              <a:rPr lang="ru-RU" sz="3600" dirty="0" smtClean="0"/>
            </a:br>
            <a:r>
              <a:rPr lang="ru-RU" sz="3600" dirty="0" smtClean="0"/>
              <a:t>и ответственность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5034F7-F881-3847-BB4B-FDA3FE4B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13" y="1154012"/>
            <a:ext cx="485566" cy="426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93344B-7DBF-BE41-8F80-1559B220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85" y="1972725"/>
            <a:ext cx="477195" cy="376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39F953-C7E8-E94A-9B68-F492066F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5" y="2741208"/>
            <a:ext cx="468821" cy="3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3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85705640"/>
              </p:ext>
            </p:extLst>
          </p:nvPr>
        </p:nvGraphicFramePr>
        <p:xfrm>
          <a:off x="650265" y="1060341"/>
          <a:ext cx="11166151" cy="364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3792491"/>
              </p:ext>
            </p:extLst>
          </p:nvPr>
        </p:nvGraphicFramePr>
        <p:xfrm>
          <a:off x="531739" y="4981575"/>
          <a:ext cx="11166151" cy="145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151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8" y="629322"/>
            <a:ext cx="4939171" cy="936897"/>
          </a:xfrm>
        </p:spPr>
        <p:txBody>
          <a:bodyPr/>
          <a:lstStyle/>
          <a:p>
            <a:r>
              <a:rPr lang="ru-RU" b="1" dirty="0" smtClean="0"/>
              <a:t>ОСНОВНЫЕ МОМЕНТЫ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94263" y="293504"/>
            <a:ext cx="10426682" cy="1713096"/>
          </a:xfrm>
        </p:spPr>
        <p:txBody>
          <a:bodyPr/>
          <a:lstStyle/>
          <a:p>
            <a:r>
              <a:rPr lang="ru-RU" sz="1400" dirty="0" smtClean="0"/>
              <a:t> </a:t>
            </a:r>
            <a:endParaRPr lang="en-US" sz="1400" dirty="0" smtClean="0"/>
          </a:p>
          <a:p>
            <a:r>
              <a:rPr lang="ru-RU" sz="1400" dirty="0" smtClean="0"/>
              <a:t> </a:t>
            </a:r>
            <a:endParaRPr lang="en-US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3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0515578"/>
              </p:ext>
            </p:extLst>
          </p:nvPr>
        </p:nvGraphicFramePr>
        <p:xfrm>
          <a:off x="397787" y="1566220"/>
          <a:ext cx="5283346" cy="21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706694380"/>
              </p:ext>
            </p:extLst>
          </p:nvPr>
        </p:nvGraphicFramePr>
        <p:xfrm>
          <a:off x="380007" y="5361639"/>
          <a:ext cx="10889125" cy="120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032964442"/>
              </p:ext>
            </p:extLst>
          </p:nvPr>
        </p:nvGraphicFramePr>
        <p:xfrm>
          <a:off x="380007" y="3799006"/>
          <a:ext cx="10889125" cy="141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883196420"/>
              </p:ext>
            </p:extLst>
          </p:nvPr>
        </p:nvGraphicFramePr>
        <p:xfrm>
          <a:off x="5985787" y="1566220"/>
          <a:ext cx="5283346" cy="21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7540" y="1664717"/>
            <a:ext cx="5489006" cy="532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u="sng" dirty="0"/>
              <a:t>АДРЕСНАЯ </a:t>
            </a:r>
            <a:r>
              <a:rPr lang="ru-RU" sz="2000" b="1" u="sng" dirty="0" smtClean="0"/>
              <a:t>ЧАСТЬ ФОРМЫ</a:t>
            </a:r>
            <a:endParaRPr lang="ru-RU" sz="20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660" y="2197646"/>
            <a:ext cx="11106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адресной части формы указывается полное наименование отчитывающейся организации в соответствии с учредительными документами, зарегистрированными в установленном порядке, а затем в скобках – краткое наименование. На бланке формы, содержащей сведения по обособленному подразделению, указывается наименование обособленного подразделения и юридического лица, к которому оно </a:t>
            </a:r>
            <a:r>
              <a:rPr lang="ru-RU" sz="1400" dirty="0" smtClean="0"/>
              <a:t>относится.</a:t>
            </a:r>
            <a:endParaRPr lang="en-US" sz="1400" dirty="0" smtClean="0"/>
          </a:p>
          <a:p>
            <a:r>
              <a:rPr lang="ru-RU" sz="1400" dirty="0" smtClean="0"/>
              <a:t>Индивидуальный </a:t>
            </a:r>
            <a:r>
              <a:rPr lang="ru-RU" sz="1400" dirty="0"/>
              <a:t>предприниматель указывает фамилию, имя и отчество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7319" y="3719396"/>
            <a:ext cx="4017820" cy="2401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5333" r="28958" b="14691"/>
          <a:stretch/>
        </p:blipFill>
        <p:spPr bwMode="auto">
          <a:xfrm>
            <a:off x="591660" y="3897297"/>
            <a:ext cx="5260766" cy="116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418348" y="4758766"/>
            <a:ext cx="1449250" cy="2230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Код ОКПО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4963" y="4145856"/>
            <a:ext cx="3164770" cy="23575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Фактический адрес нахождения ЮЛ (ИП)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8" y="630567"/>
            <a:ext cx="6154142" cy="629089"/>
          </a:xfrm>
        </p:spPr>
        <p:txBody>
          <a:bodyPr/>
          <a:lstStyle/>
          <a:p>
            <a:r>
              <a:rPr lang="ru-RU" b="1" dirty="0" smtClean="0"/>
              <a:t>ПОРЯДОК ЗАПОЛНЕНИЯ ОТЧЕТА</a:t>
            </a:r>
            <a:endParaRPr lang="ru-RU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3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Рисунок 24"/>
          <p:cNvPicPr/>
          <p:nvPr/>
        </p:nvPicPr>
        <p:blipFill rotWithShape="1">
          <a:blip r:embed="rId4"/>
          <a:srcRect l="2398" t="18445" r="3088" b="64275"/>
          <a:stretch/>
        </p:blipFill>
        <p:spPr>
          <a:xfrm>
            <a:off x="5752408" y="4031672"/>
            <a:ext cx="6050926" cy="10330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5937" y="528385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/>
              <a:t>Обязательно указывается контактный номер телефона с кодом города и адрес электронной почты исполнителя для связи.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0"/>
          </p:nvPr>
        </p:nvSpPr>
        <p:spPr>
          <a:xfrm>
            <a:off x="675797" y="3452931"/>
            <a:ext cx="5489006" cy="532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НА БУМАЖНОМ НОСИТЕЛЕ:</a:t>
            </a:r>
            <a:endParaRPr lang="ru-RU" sz="1600" b="1" u="sng" dirty="0"/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10"/>
          </p:nvPr>
        </p:nvSpPr>
        <p:spPr>
          <a:xfrm>
            <a:off x="5765923" y="3449624"/>
            <a:ext cx="5489006" cy="532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В ЭЛЕКТРОННОМ ВИДЕ:</a:t>
            </a:r>
            <a:endParaRPr lang="ru-RU" sz="1600" b="1" u="sng" dirty="0"/>
          </a:p>
        </p:txBody>
      </p:sp>
      <p:sp>
        <p:nvSpPr>
          <p:cNvPr id="28" name="Овал 27"/>
          <p:cNvSpPr/>
          <p:nvPr/>
        </p:nvSpPr>
        <p:spPr>
          <a:xfrm>
            <a:off x="9210502" y="4671753"/>
            <a:ext cx="1756464" cy="3100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35937" y="5283857"/>
            <a:ext cx="6096000" cy="53472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6" idx="0"/>
            <a:endCxn id="28" idx="4"/>
          </p:cNvCxnSpPr>
          <p:nvPr/>
        </p:nvCxnSpPr>
        <p:spPr>
          <a:xfrm flipV="1">
            <a:off x="8583937" y="4981824"/>
            <a:ext cx="1504797" cy="3020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5729" y="1598180"/>
            <a:ext cx="3051260" cy="3580650"/>
          </a:xfrm>
        </p:spPr>
        <p:txBody>
          <a:bodyPr/>
          <a:lstStyle/>
          <a:p>
            <a:r>
              <a:rPr lang="ru-RU" sz="1600" b="1" u="sng" dirty="0" smtClean="0"/>
              <a:t>Первый раздел</a:t>
            </a:r>
            <a:endParaRPr lang="en-US" sz="1600" b="1" u="sng" dirty="0"/>
          </a:p>
          <a:p>
            <a:r>
              <a:rPr lang="ru-RU" sz="1000" dirty="0"/>
              <a:t>В разделе 1 </a:t>
            </a:r>
            <a:r>
              <a:rPr lang="ru-RU" sz="1000" dirty="0">
                <a:solidFill>
                  <a:srgbClr val="FF0000"/>
                </a:solidFill>
              </a:rPr>
              <a:t>по строке 01</a:t>
            </a:r>
            <a:r>
              <a:rPr lang="ru-RU" sz="1000" dirty="0"/>
              <a:t> приводится </a:t>
            </a:r>
            <a:r>
              <a:rPr lang="ru-RU" sz="1000" dirty="0">
                <a:solidFill>
                  <a:srgbClr val="FF0000"/>
                </a:solidFill>
              </a:rPr>
              <a:t>общий объем платных услуг</a:t>
            </a:r>
            <a:r>
              <a:rPr lang="ru-RU" sz="1000" dirty="0"/>
              <a:t>, оказанных населению.</a:t>
            </a:r>
          </a:p>
          <a:p>
            <a:r>
              <a:rPr lang="ru-RU" sz="1000" dirty="0"/>
              <a:t>В общем объеме платных услуг учитывается стоимость услуг, оплаченных самим потребителем. </a:t>
            </a:r>
          </a:p>
          <a:p>
            <a:r>
              <a:rPr lang="ru-RU" sz="1000" dirty="0"/>
              <a:t>Стоимость материалов, узлов, деталей, запчастей, используемых при оказании платных услуг (за исключением материалов заказчиков) должна быть включена в объем платных услуг. </a:t>
            </a:r>
          </a:p>
          <a:p>
            <a:r>
              <a:rPr lang="ru-RU" sz="1000" dirty="0"/>
              <a:t>Объем платных услуг населению приводится в фактически действовавших рыночных ценах реализации </a:t>
            </a:r>
            <a:r>
              <a:rPr lang="ru-RU" sz="1000" dirty="0">
                <a:solidFill>
                  <a:srgbClr val="FF0000"/>
                </a:solidFill>
              </a:rPr>
              <a:t>с учетом НДС и других обязательных платежей</a:t>
            </a:r>
            <a:r>
              <a:rPr lang="ru-RU" sz="1000" dirty="0"/>
              <a:t>, с одним десятичным знаком.</a:t>
            </a:r>
          </a:p>
          <a:p>
            <a:r>
              <a:rPr lang="ru-RU" sz="1000" dirty="0"/>
              <a:t>Объем платных услуг указывается </a:t>
            </a:r>
            <a:r>
              <a:rPr lang="ru-RU" sz="1000" dirty="0">
                <a:solidFill>
                  <a:srgbClr val="FF0000"/>
                </a:solidFill>
              </a:rPr>
              <a:t>в тысячах рублей. </a:t>
            </a:r>
            <a:endParaRPr lang="ru-RU" sz="1000" dirty="0"/>
          </a:p>
          <a:p>
            <a:r>
              <a:rPr lang="ru-RU" sz="1000" dirty="0"/>
              <a:t>Например, объем оказанных услуг составил </a:t>
            </a:r>
            <a:br>
              <a:rPr lang="ru-RU" sz="1000" dirty="0"/>
            </a:br>
            <a:r>
              <a:rPr lang="ru-RU" sz="1000" dirty="0"/>
              <a:t>1150760 рублей. В отчете пишем 1150,8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9877" r="28194" b="11976"/>
          <a:stretch/>
        </p:blipFill>
        <p:spPr bwMode="auto">
          <a:xfrm>
            <a:off x="3251291" y="1822103"/>
            <a:ext cx="4171974" cy="25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472133" y="2130840"/>
            <a:ext cx="951132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220" y="2009614"/>
            <a:ext cx="2849991" cy="37129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5" idx="3"/>
            <a:endCxn id="7" idx="2"/>
          </p:cNvCxnSpPr>
          <p:nvPr/>
        </p:nvCxnSpPr>
        <p:spPr>
          <a:xfrm>
            <a:off x="3142211" y="2195262"/>
            <a:ext cx="3329922" cy="49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Рисунок 24"/>
          <p:cNvPicPr/>
          <p:nvPr/>
        </p:nvPicPr>
        <p:blipFill rotWithShape="1">
          <a:blip r:embed="rId4"/>
          <a:srcRect l="2376" t="18613" r="3435" b="11639"/>
          <a:stretch/>
        </p:blipFill>
        <p:spPr>
          <a:xfrm>
            <a:off x="7238948" y="3191748"/>
            <a:ext cx="4348994" cy="2915329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124191" y="3308696"/>
            <a:ext cx="951132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5" idx="3"/>
            <a:endCxn id="30" idx="2"/>
          </p:cNvCxnSpPr>
          <p:nvPr/>
        </p:nvCxnSpPr>
        <p:spPr>
          <a:xfrm>
            <a:off x="3142211" y="2195262"/>
            <a:ext cx="6981980" cy="12277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2"/>
          <p:cNvSpPr>
            <a:spLocks noGrp="1"/>
          </p:cNvSpPr>
          <p:nvPr>
            <p:ph type="body" sz="quarter" idx="10"/>
          </p:nvPr>
        </p:nvSpPr>
        <p:spPr>
          <a:xfrm>
            <a:off x="3356988" y="1423839"/>
            <a:ext cx="3074694" cy="3486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НА БУМАЖНОМ НОСИТЕЛЕ:</a:t>
            </a:r>
            <a:endParaRPr lang="ru-RU" sz="1600" b="1" u="sng" dirty="0"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10"/>
          </p:nvPr>
        </p:nvSpPr>
        <p:spPr>
          <a:xfrm>
            <a:off x="7760978" y="2756134"/>
            <a:ext cx="2937502" cy="359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В ЭЛЕКТРОННОМ ВИДЕ:</a:t>
            </a:r>
            <a:endParaRPr lang="ru-RU" sz="1600" b="1" u="sng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8" y="630567"/>
            <a:ext cx="6154142" cy="629089"/>
          </a:xfrm>
        </p:spPr>
        <p:txBody>
          <a:bodyPr/>
          <a:lstStyle/>
          <a:p>
            <a:r>
              <a:rPr lang="ru-RU" b="1" dirty="0" smtClean="0"/>
              <a:t>ПОРЯДОК ЗАПОЛНЕНИЯ ОТЧЕТА</a:t>
            </a:r>
            <a:endParaRPr lang="ru-RU" b="1" dirty="0"/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57720" y="1713765"/>
            <a:ext cx="2576425" cy="2887069"/>
          </a:xfrm>
        </p:spPr>
        <p:txBody>
          <a:bodyPr/>
          <a:lstStyle/>
          <a:p>
            <a:pPr algn="just"/>
            <a:r>
              <a:rPr lang="ru-RU" sz="1000" dirty="0">
                <a:solidFill>
                  <a:srgbClr val="FF0000"/>
                </a:solidFill>
              </a:rPr>
              <a:t>По строкам 02 - 35</a:t>
            </a:r>
            <a:r>
              <a:rPr lang="ru-RU" sz="1000" dirty="0"/>
              <a:t> общий объем платных услуг населению распределяется по видам услуг в соответствии с </a:t>
            </a:r>
            <a:r>
              <a:rPr lang="ru-RU" sz="1000" dirty="0" smtClean="0"/>
              <a:t>перечнем.</a:t>
            </a:r>
          </a:p>
          <a:p>
            <a:pPr algn="just"/>
            <a:r>
              <a:rPr lang="ru-RU" sz="1000" dirty="0" smtClean="0"/>
              <a:t>Перечень размещен </a:t>
            </a:r>
            <a:r>
              <a:rPr lang="ru-RU" sz="1000" dirty="0"/>
              <a:t>на официальном сайте Росстата в информационно-телекоммуникационной сети «Интернет» </a:t>
            </a:r>
            <a:r>
              <a:rPr lang="en-US" sz="1000" dirty="0" smtClean="0">
                <a:hlinkClick r:id="rId2"/>
              </a:rPr>
              <a:t>https://</a:t>
            </a:r>
            <a:r>
              <a:rPr lang="ru-RU" sz="1000" dirty="0" smtClean="0">
                <a:solidFill>
                  <a:srgbClr val="FF0000"/>
                </a:solidFill>
                <a:hlinkClick r:id="rId2"/>
              </a:rPr>
              <a:t>rosstat.gov.ru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 по </a:t>
            </a:r>
            <a:r>
              <a:rPr lang="ru-RU" sz="1000" dirty="0"/>
              <a:t>адресу: </a:t>
            </a:r>
            <a:r>
              <a:rPr lang="ru-RU" sz="1000" dirty="0" smtClean="0">
                <a:solidFill>
                  <a:srgbClr val="578FFF"/>
                </a:solidFill>
                <a:hlinkClick r:id="rId3"/>
              </a:rPr>
              <a:t>Главная/ Статистика/ Официальная статистика/ Платные услуги населению/ Методология/ Перечень платных услуг населению на основе ОКВЭД2 и ОКПД2. </a:t>
            </a:r>
            <a:r>
              <a:rPr lang="en-US" sz="1000" dirty="0" smtClean="0">
                <a:solidFill>
                  <a:srgbClr val="578FFF"/>
                </a:solidFill>
              </a:rPr>
              <a:t> </a:t>
            </a:r>
          </a:p>
          <a:p>
            <a:pPr algn="just"/>
            <a:r>
              <a:rPr lang="ru-RU" sz="1000" dirty="0" smtClean="0"/>
              <a:t>Более подробно о каждом виде услуг будет информация ниже.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19514" r="27446" b="13462"/>
          <a:stretch/>
        </p:blipFill>
        <p:spPr bwMode="auto">
          <a:xfrm>
            <a:off x="3034145" y="1731216"/>
            <a:ext cx="4379660" cy="268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23306" r="29167" b="61111"/>
          <a:stretch/>
        </p:blipFill>
        <p:spPr bwMode="auto">
          <a:xfrm>
            <a:off x="3024620" y="4408548"/>
            <a:ext cx="4266187" cy="6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455005" y="2220873"/>
            <a:ext cx="689982" cy="27844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720" y="1731216"/>
            <a:ext cx="2376920" cy="6129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3" idx="3"/>
            <a:endCxn id="7" idx="2"/>
          </p:cNvCxnSpPr>
          <p:nvPr/>
        </p:nvCxnSpPr>
        <p:spPr>
          <a:xfrm>
            <a:off x="2834640" y="2037703"/>
            <a:ext cx="3620365" cy="15754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/>
          <p:cNvPicPr/>
          <p:nvPr/>
        </p:nvPicPr>
        <p:blipFill rotWithShape="1">
          <a:blip r:embed="rId7"/>
          <a:srcRect l="2379" t="18253" r="3420" b="16373"/>
          <a:stretch/>
        </p:blipFill>
        <p:spPr>
          <a:xfrm>
            <a:off x="7239526" y="2901950"/>
            <a:ext cx="4714875" cy="2103398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37171" r="3353" b="16790"/>
          <a:stretch/>
        </p:blipFill>
        <p:spPr bwMode="auto">
          <a:xfrm>
            <a:off x="7241973" y="4995824"/>
            <a:ext cx="4712427" cy="129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вал 28"/>
          <p:cNvSpPr/>
          <p:nvPr/>
        </p:nvSpPr>
        <p:spPr>
          <a:xfrm>
            <a:off x="10569805" y="3173550"/>
            <a:ext cx="689982" cy="27844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3" idx="3"/>
            <a:endCxn id="29" idx="2"/>
          </p:cNvCxnSpPr>
          <p:nvPr/>
        </p:nvCxnSpPr>
        <p:spPr>
          <a:xfrm>
            <a:off x="2834640" y="2037703"/>
            <a:ext cx="7735165" cy="25280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3067004" y="1360170"/>
            <a:ext cx="3074694" cy="3486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НА БУМАЖНОМ НОСИТЕЛЕ:</a:t>
            </a:r>
            <a:endParaRPr lang="ru-RU" sz="1600" b="1" u="sng" dirty="0"/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0"/>
          </p:nvPr>
        </p:nvSpPr>
        <p:spPr>
          <a:xfrm>
            <a:off x="7413805" y="2459541"/>
            <a:ext cx="2937502" cy="359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В ЭЛЕКТРОННОМ ВИДЕ:</a:t>
            </a:r>
            <a:endParaRPr lang="ru-RU" sz="1600" b="1" u="sng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8" y="630567"/>
            <a:ext cx="6154142" cy="629089"/>
          </a:xfrm>
        </p:spPr>
        <p:txBody>
          <a:bodyPr/>
          <a:lstStyle/>
          <a:p>
            <a:r>
              <a:rPr lang="ru-RU" b="1" dirty="0" smtClean="0"/>
              <a:t>ПОРЯДОК ЗАПОЛНЕНИЯ ОТЧЕТА</a:t>
            </a:r>
            <a:endParaRPr lang="ru-RU" b="1" dirty="0"/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0008" y="1643336"/>
            <a:ext cx="2613235" cy="587813"/>
          </a:xfrm>
        </p:spPr>
        <p:txBody>
          <a:bodyPr/>
          <a:lstStyle/>
          <a:p>
            <a:r>
              <a:rPr lang="ru-RU" sz="1600" b="1" u="sng" dirty="0" smtClean="0"/>
              <a:t>Второй раздел</a:t>
            </a:r>
            <a:endParaRPr lang="ru-RU" sz="16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42222" r="27292" b="8642"/>
          <a:stretch/>
        </p:blipFill>
        <p:spPr bwMode="auto">
          <a:xfrm>
            <a:off x="4532828" y="1666076"/>
            <a:ext cx="4193142" cy="18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0008" y="2028450"/>
            <a:ext cx="333998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Раздел 2 </a:t>
            </a:r>
            <a:r>
              <a:rPr lang="ru-RU" sz="1000" b="1" u="sng" dirty="0">
                <a:solidFill>
                  <a:srgbClr val="FF0000"/>
                </a:solidFill>
              </a:rPr>
              <a:t>заполняют только юридические лица</a:t>
            </a:r>
            <a:r>
              <a:rPr lang="ru-RU" sz="1000" b="1" u="sng" dirty="0"/>
              <a:t> </a:t>
            </a:r>
            <a:r>
              <a:rPr lang="ru-RU" sz="1000" dirty="0"/>
              <a:t>(кроме субъектов малого предпринимательства</a:t>
            </a:r>
            <a:r>
              <a:rPr lang="ru-RU" sz="1000" dirty="0" smtClean="0"/>
              <a:t>).</a:t>
            </a:r>
          </a:p>
          <a:p>
            <a:endParaRPr lang="ru-RU" sz="1000" dirty="0" smtClean="0"/>
          </a:p>
          <a:p>
            <a:r>
              <a:rPr lang="ru-RU" sz="1000" dirty="0" smtClean="0"/>
              <a:t>По </a:t>
            </a:r>
            <a:r>
              <a:rPr lang="ru-RU" sz="1000" dirty="0"/>
              <a:t>графе 1 перечисляются наименования муниципальных, городских округов и муниципальных районов, где производитель услуг оказывает услугу </a:t>
            </a:r>
            <a:r>
              <a:rPr lang="ru-RU" sz="1000" dirty="0" smtClean="0"/>
              <a:t>потребителю.</a:t>
            </a:r>
          </a:p>
          <a:p>
            <a:endParaRPr lang="ru-RU" sz="1000" dirty="0" smtClean="0"/>
          </a:p>
          <a:p>
            <a:r>
              <a:rPr lang="ru-RU" sz="1000" dirty="0" smtClean="0"/>
              <a:t>По </a:t>
            </a:r>
            <a:r>
              <a:rPr lang="ru-RU" sz="1000" dirty="0"/>
              <a:t>графе 3 приводится общий объем платных услуг, оказанных населению по каждому муниципальному, городскому округу и муниципальному району. </a:t>
            </a:r>
            <a:endParaRPr lang="ru-RU" sz="1000" dirty="0" smtClean="0"/>
          </a:p>
          <a:p>
            <a:endParaRPr lang="ru-RU" sz="1000" dirty="0"/>
          </a:p>
          <a:p>
            <a:pPr algn="just"/>
            <a:r>
              <a:rPr lang="ru-RU" sz="1000" dirty="0" smtClean="0"/>
              <a:t>Раздел </a:t>
            </a:r>
            <a:r>
              <a:rPr lang="ru-RU" sz="1000" dirty="0"/>
              <a:t>2 заполняется по каждому обособленному подразделению в разрезе муниципальных, городских округов и муниципальных районов данного субъекта Российской Федерации в соответствии с Общероссийским классификатором территорий муниципальных образований ОКТМО, который размещен на официальном сайте Росстата в информационно-телекоммуникационной сети «Интернет» (https://rosstat.gov.ru) в разделе Статистика/ Методология и нормативно-справочная информация/ Общероссийские и ведомственные классификаторы/ Общероссийский классификатор территорий муниципальных образований (ОКТМО). </a:t>
            </a:r>
          </a:p>
        </p:txBody>
      </p:sp>
      <p:sp>
        <p:nvSpPr>
          <p:cNvPr id="8" name="Овал 7"/>
          <p:cNvSpPr/>
          <p:nvPr/>
        </p:nvSpPr>
        <p:spPr>
          <a:xfrm>
            <a:off x="4667249" y="2222062"/>
            <a:ext cx="981075" cy="2571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11958" y="2910679"/>
            <a:ext cx="2333625" cy="4679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64499" y="2192674"/>
            <a:ext cx="1319214" cy="2865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22" idx="3"/>
            <a:endCxn id="8" idx="3"/>
          </p:cNvCxnSpPr>
          <p:nvPr/>
        </p:nvCxnSpPr>
        <p:spPr>
          <a:xfrm flipV="1">
            <a:off x="3778269" y="2441575"/>
            <a:ext cx="1032655" cy="3974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5" idx="3"/>
            <a:endCxn id="11" idx="2"/>
          </p:cNvCxnSpPr>
          <p:nvPr/>
        </p:nvCxnSpPr>
        <p:spPr>
          <a:xfrm flipV="1">
            <a:off x="3778269" y="2335956"/>
            <a:ext cx="3486230" cy="11686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39100" y="2588104"/>
            <a:ext cx="663846" cy="4408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95235" y="2515177"/>
            <a:ext cx="3383034" cy="647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flipV="1">
            <a:off x="395235" y="3229941"/>
            <a:ext cx="3383034" cy="5492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702946" y="1902226"/>
            <a:ext cx="3100387" cy="98940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Обязательно указываются должность, ФИО, контактные данные (телефон и адрес электронной почты) исполнителя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618509" y="161953"/>
            <a:ext cx="9184824" cy="202883"/>
            <a:chOff x="1439587" y="2710536"/>
            <a:chExt cx="10403789" cy="121945"/>
          </a:xfrm>
        </p:grpSpPr>
        <p:sp>
          <p:nvSpPr>
            <p:cNvPr id="4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Рисунок 57"/>
          <p:cNvPicPr/>
          <p:nvPr/>
        </p:nvPicPr>
        <p:blipFill rotWithShape="1">
          <a:blip r:embed="rId4"/>
          <a:srcRect l="2224" t="18643" r="3110" b="11174"/>
          <a:stretch/>
        </p:blipFill>
        <p:spPr>
          <a:xfrm>
            <a:off x="5648324" y="3998220"/>
            <a:ext cx="4813498" cy="2703008"/>
          </a:xfrm>
          <a:prstGeom prst="rect">
            <a:avLst/>
          </a:prstGeom>
        </p:spPr>
      </p:pic>
      <p:sp>
        <p:nvSpPr>
          <p:cNvPr id="59" name="Овал 58"/>
          <p:cNvSpPr/>
          <p:nvPr/>
        </p:nvSpPr>
        <p:spPr>
          <a:xfrm>
            <a:off x="6629400" y="4267200"/>
            <a:ext cx="1425674" cy="2571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645255" y="4291012"/>
            <a:ext cx="1425674" cy="2571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>
            <a:stCxn id="22" idx="3"/>
            <a:endCxn id="59" idx="1"/>
          </p:cNvCxnSpPr>
          <p:nvPr/>
        </p:nvCxnSpPr>
        <p:spPr>
          <a:xfrm>
            <a:off x="3778269" y="2839027"/>
            <a:ext cx="3059916" cy="14658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5" idx="3"/>
            <a:endCxn id="60" idx="1"/>
          </p:cNvCxnSpPr>
          <p:nvPr/>
        </p:nvCxnSpPr>
        <p:spPr>
          <a:xfrm>
            <a:off x="3778269" y="3504578"/>
            <a:ext cx="5075771" cy="82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>
            <a:spLocks noGrp="1"/>
          </p:cNvSpPr>
          <p:nvPr>
            <p:ph type="body" sz="quarter" idx="10"/>
          </p:nvPr>
        </p:nvSpPr>
        <p:spPr>
          <a:xfrm>
            <a:off x="4667249" y="1317392"/>
            <a:ext cx="3074694" cy="3486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НА БУМАЖНОМ НОСИТЕЛЕ:</a:t>
            </a:r>
            <a:endParaRPr lang="ru-RU" sz="1600" b="1" u="sng" dirty="0"/>
          </a:p>
        </p:txBody>
      </p:sp>
      <p:sp>
        <p:nvSpPr>
          <p:cNvPr id="70" name="Текст 2"/>
          <p:cNvSpPr>
            <a:spLocks noGrp="1"/>
          </p:cNvSpPr>
          <p:nvPr>
            <p:ph type="body" sz="quarter" idx="10"/>
          </p:nvPr>
        </p:nvSpPr>
        <p:spPr>
          <a:xfrm>
            <a:off x="6902272" y="3599341"/>
            <a:ext cx="2937502" cy="359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u="sng" dirty="0" smtClean="0"/>
              <a:t>В ЭЛЕКТРОННОМ ВИДЕ:</a:t>
            </a:r>
            <a:endParaRPr lang="ru-RU" sz="1600" b="1" u="sng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10"/>
          </p:nvPr>
        </p:nvSpPr>
        <p:spPr>
          <a:xfrm>
            <a:off x="389010" y="688303"/>
            <a:ext cx="6154142" cy="629089"/>
          </a:xfrm>
        </p:spPr>
        <p:txBody>
          <a:bodyPr/>
          <a:lstStyle/>
          <a:p>
            <a:r>
              <a:rPr lang="ru-RU" b="1" dirty="0" smtClean="0"/>
              <a:t>ПОРЯДОК ЗАПОЛНЕНИЯ ОТЧЕТА</a:t>
            </a:r>
            <a:endParaRPr lang="ru-RU" b="1" dirty="0"/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138497" y="145851"/>
            <a:ext cx="1814128" cy="26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ПЕНЗАСТАТ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9449" y="1906050"/>
            <a:ext cx="4963767" cy="307022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600" dirty="0" smtClean="0"/>
              <a:t>Особенности </a:t>
            </a:r>
            <a:br>
              <a:rPr lang="ru-RU" sz="3600" dirty="0" smtClean="0"/>
            </a:br>
            <a:r>
              <a:rPr lang="ru-RU" sz="3600" dirty="0" smtClean="0"/>
              <a:t>заполнения формы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5034F7-F881-3847-BB4B-FDA3FE4B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13" y="1154012"/>
            <a:ext cx="485566" cy="426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93344B-7DBF-BE41-8F80-1559B220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85" y="1972725"/>
            <a:ext cx="477195" cy="376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39F953-C7E8-E94A-9B68-F492066F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5" y="2741208"/>
            <a:ext cx="468821" cy="3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034E587737945A1B53E34A5E7EABB" ma:contentTypeVersion="5" ma:contentTypeDescription="Создание документа." ma:contentTypeScope="" ma:versionID="f12141b7821bc6c746d0b9219ff52bfa">
  <xsd:schema xmlns:xsd="http://www.w3.org/2001/XMLSchema" xmlns:p="http://schemas.microsoft.com/office/2006/metadata/properties" xmlns:ns2="ca99c525-4e5f-4d65-81d8-03112d350943" targetNamespace="http://schemas.microsoft.com/office/2006/metadata/properties" ma:root="true" ma:fieldsID="b84a1cd28546279d7b3d9ece434f3bef" ns2:_="">
    <xsd:import namespace="ca99c525-4e5f-4d65-81d8-03112d350943"/>
    <xsd:element name="properties">
      <xsd:complexType>
        <xsd:sequence>
          <xsd:element name="documentManagement">
            <xsd:complexType>
              <xsd:all>
                <xsd:element ref="ns2:kod" minOccurs="0"/>
                <xsd:element ref="ns2:_x041f__x0440__x0438__x0437__x043d__x0430__x043a_" minOccurs="0"/>
                <xsd:element ref="ns2:_x041d__x0430__x0438__x043c__x0435__x043d__x043e__x0432__x0430__x043d__x0438__x0435_" minOccurs="0"/>
                <xsd:element ref="ns2:_x0410__x0440__x0445__x0438__x0432_" minOccurs="0"/>
                <xsd:element ref="ns2:_x043d__x043e__x043c__x0435__x0440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a99c525-4e5f-4d65-81d8-03112d350943" elementFormDefault="qualified">
    <xsd:import namespace="http://schemas.microsoft.com/office/2006/documentManagement/types"/>
    <xsd:element name="kod" ma:index="8" nillable="true" ma:displayName="kod" ma:internalName="kod">
      <xsd:simpleType>
        <xsd:restriction base="dms:Number"/>
      </xsd:simpleType>
    </xsd:element>
    <xsd:element name="_x041f__x0440__x0438__x0437__x043d__x0430__x043a_" ma:index="9" nillable="true" ma:displayName="Признак" ma:internalName="_x041f__x0440__x0438__x0437__x043d__x0430__x043a_">
      <xsd:simpleType>
        <xsd:restriction base="dms:Number"/>
      </xsd:simpleType>
    </xsd:element>
    <xsd:element name="_x041d__x0430__x0438__x043c__x0435__x043d__x043e__x0432__x0430__x043d__x0438__x0435_" ma:index="10" nillable="true" ma:displayName="Наименование" ma:internalName="_x041d__x0430__x0438__x043c__x0435__x043d__x043e__x0432__x0430__x043d__x0438__x0435_">
      <xsd:simpleType>
        <xsd:restriction base="dms:Text">
          <xsd:maxLength value="255"/>
        </xsd:restriction>
      </xsd:simpleType>
    </xsd:element>
    <xsd:element name="_x0410__x0440__x0445__x0438__x0432_" ma:index="11" nillable="true" ma:displayName="Архив" ma:internalName="_x0410__x0440__x0445__x0438__x0432_">
      <xsd:simpleType>
        <xsd:restriction base="dms:Number"/>
      </xsd:simpleType>
    </xsd:element>
    <xsd:element name="_x043d__x043e__x043c__x0435__x0440_" ma:index="12" nillable="true" ma:displayName="номер" ma:internalName="_x043d__x043e__x043c__x0435__x044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x041d__x0430__x0438__x043c__x0435__x043d__x043e__x0432__x0430__x043d__x0438__x0435_ xmlns="ca99c525-4e5f-4d65-81d8-03112d350943" xsi:nil="true"/>
    <_x0410__x0440__x0445__x0438__x0432_ xmlns="ca99c525-4e5f-4d65-81d8-03112d350943" xsi:nil="true"/>
    <_x041f__x0440__x0438__x0437__x043d__x0430__x043a_ xmlns="ca99c525-4e5f-4d65-81d8-03112d350943" xsi:nil="true"/>
    <_x043d__x043e__x043c__x0435__x0440_ xmlns="ca99c525-4e5f-4d65-81d8-03112d350943" xsi:nil="true"/>
    <kod xmlns="ca99c525-4e5f-4d65-81d8-03112d350943" xsi:nil="true"/>
  </documentManagement>
</p:properties>
</file>

<file path=customXml/itemProps1.xml><?xml version="1.0" encoding="utf-8"?>
<ds:datastoreItem xmlns:ds="http://schemas.openxmlformats.org/officeDocument/2006/customXml" ds:itemID="{5A0EE457-6898-444C-B5C0-2900F687B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639AD-6995-4A9C-85AE-D13824B4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9c525-4e5f-4d65-81d8-03112d3509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F050F4F-9A3A-4959-9A7C-7D41AF624A3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ca99c525-4e5f-4d65-81d8-03112d350943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7961</TotalTime>
  <Words>4966</Words>
  <Application>Microsoft Office PowerPoint</Application>
  <PresentationFormat>Произвольный</PresentationFormat>
  <Paragraphs>500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Росстата для подготовки презентаций</dc:title>
  <dc:creator>Юлия Владинцева</dc:creator>
  <cp:lastModifiedBy>Желтикова Ирина Алексеевна</cp:lastModifiedBy>
  <cp:revision>443</cp:revision>
  <dcterms:created xsi:type="dcterms:W3CDTF">2020-03-31T09:31:17Z</dcterms:created>
  <dcterms:modified xsi:type="dcterms:W3CDTF">2023-03-03T11:45:59Z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0x010100CE5034E587737945A1B53E34A5E7EABB</vt:lpwstr>
  </property>
</Properties>
</file>