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5" r:id="rId4"/>
    <p:sldMasterId id="2147483672" r:id="rId5"/>
    <p:sldMasterId id="2147483674" r:id="rId6"/>
    <p:sldMasterId id="2147483691" r:id="rId7"/>
    <p:sldMasterId id="2147483707" r:id="rId8"/>
    <p:sldMasterId id="2147483723" r:id="rId9"/>
    <p:sldMasterId id="2147483739" r:id="rId10"/>
    <p:sldMasterId id="2147483756" r:id="rId11"/>
  </p:sldMasterIdLst>
  <p:notesMasterIdLst>
    <p:notesMasterId r:id="rId27"/>
  </p:notesMasterIdLst>
  <p:sldIdLst>
    <p:sldId id="423" r:id="rId12"/>
    <p:sldId id="463" r:id="rId13"/>
    <p:sldId id="464" r:id="rId14"/>
    <p:sldId id="465" r:id="rId15"/>
    <p:sldId id="437" r:id="rId16"/>
    <p:sldId id="438" r:id="rId17"/>
    <p:sldId id="461" r:id="rId18"/>
    <p:sldId id="462" r:id="rId19"/>
    <p:sldId id="460" r:id="rId20"/>
    <p:sldId id="451" r:id="rId21"/>
    <p:sldId id="429" r:id="rId22"/>
    <p:sldId id="441" r:id="rId23"/>
    <p:sldId id="443" r:id="rId24"/>
    <p:sldId id="435" r:id="rId25"/>
    <p:sldId id="466" r:id="rId26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3667"/>
    <a:srgbClr val="363194"/>
    <a:srgbClr val="46AA98"/>
    <a:srgbClr val="7DBBFC"/>
    <a:srgbClr val="282A2E"/>
    <a:srgbClr val="838383"/>
    <a:srgbClr val="346FC2"/>
    <a:srgbClr val="AC6278"/>
    <a:srgbClr val="E36846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183" autoAdjust="0"/>
  </p:normalViewPr>
  <p:slideViewPr>
    <p:cSldViewPr snapToGrid="0">
      <p:cViewPr varScale="1">
        <p:scale>
          <a:sx n="91" d="100"/>
          <a:sy n="91" d="100"/>
        </p:scale>
        <p:origin x="-402" y="-9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66666277642339E-3"/>
          <c:y val="0.10815955440881894"/>
          <c:w val="0.99080333337223558"/>
          <c:h val="0.36222101829084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 2020 г. к августу 2020 г.</c:v>
                </c:pt>
              </c:strCache>
            </c:strRef>
          </c:tx>
          <c:spPr>
            <a:solidFill>
              <a:srgbClr val="7DBBF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363194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0"/>
              <c:layout>
                <c:manualLayout>
                  <c:x val="-1.4847574299761924E-3"/>
                  <c:y val="7.8881336476570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C8-4619-B627-DC339B66A1CF}"/>
                </c:ext>
              </c:extLst>
            </c:dLbl>
            <c:dLbl>
              <c:idx val="1"/>
              <c:layout>
                <c:manualLayout>
                  <c:x val="-1.30386581077315E-3"/>
                  <c:y val="5.2586870214020335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6319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917277135029712E-3"/>
                  <c:y val="7.89844520305410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C8-4619-B627-DC339B66A1CF}"/>
                </c:ext>
              </c:extLst>
            </c:dLbl>
            <c:dLbl>
              <c:idx val="3"/>
              <c:layout>
                <c:manualLayout>
                  <c:x val="7.1694849074376598E-5"/>
                  <c:y val="7.8881336476570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C8-4619-B627-DC339B66A1CF}"/>
                </c:ext>
              </c:extLst>
            </c:dLbl>
            <c:dLbl>
              <c:idx val="4"/>
              <c:layout>
                <c:manualLayout>
                  <c:x val="7.1694849074376598E-5"/>
                  <c:y val="7.89844520305410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C8-4619-B627-DC339B66A1CF}"/>
                </c:ext>
              </c:extLst>
            </c:dLbl>
            <c:dLbl>
              <c:idx val="5"/>
              <c:layout>
                <c:manualLayout>
                  <c:x val="-7.6119095316402234E-4"/>
                  <c:y val="5.25868702140203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C8-4619-B627-DC339B66A1CF}"/>
                </c:ext>
              </c:extLst>
            </c:dLbl>
            <c:dLbl>
              <c:idx val="6"/>
              <c:layout>
                <c:manualLayout>
                  <c:x val="7.1694849074319529E-5"/>
                  <c:y val="7.8881336476570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C8-4619-B627-DC339B66A1CF}"/>
                </c:ext>
              </c:extLst>
            </c:dLbl>
            <c:dLbl>
              <c:idx val="7"/>
              <c:layout>
                <c:manualLayout>
                  <c:x val="7.1694849074376598E-5"/>
                  <c:y val="7.8881336476570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C8-4619-B627-DC339B66A1CF}"/>
                </c:ext>
              </c:extLst>
            </c:dLbl>
            <c:dLbl>
              <c:idx val="8"/>
              <c:layout>
                <c:manualLayout>
                  <c:x val="-1.1229741915702216E-3"/>
                  <c:y val="1.0527685598201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C8-4619-B627-DC339B66A1CF}"/>
                </c:ext>
              </c:extLst>
            </c:dLbl>
            <c:dLbl>
              <c:idx val="9"/>
              <c:layout>
                <c:manualLayout>
                  <c:x val="-1.4847574299761924E-3"/>
                  <c:y val="7.91886208274033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C8-4619-B627-DC339B66A1CF}"/>
                </c:ext>
              </c:extLst>
            </c:dLbl>
            <c:dLbl>
              <c:idx val="10"/>
              <c:layout>
                <c:manualLayout>
                  <c:x val="-1.2375633947916611E-3"/>
                  <c:y val="7.89844520305411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C8-4619-B627-DC339B66A1CF}"/>
                </c:ext>
              </c:extLst>
            </c:dLbl>
            <c:dLbl>
              <c:idx val="11"/>
              <c:layout>
                <c:manualLayout>
                  <c:x val="-1.2604812354359489E-3"/>
                  <c:y val="6.16259796750995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C8-4619-B627-DC339B66A1CF}"/>
                </c:ext>
              </c:extLst>
            </c:dLbl>
            <c:dLbl>
              <c:idx val="12"/>
              <c:layout>
                <c:manualLayout>
                  <c:x val="-1.3456571672432869E-4"/>
                  <c:y val="5.35004740222016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C8-4619-B627-DC339B66A1C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7DBBFC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Чувашская Республика</c:v>
                </c:pt>
                <c:pt idx="1">
                  <c:v>Пензенская область</c:v>
                </c:pt>
                <c:pt idx="2">
                  <c:v>Республика Марий Эл</c:v>
                </c:pt>
                <c:pt idx="3">
                  <c:v>Ульяновская область</c:v>
                </c:pt>
                <c:pt idx="4">
                  <c:v>Нижегородская область</c:v>
                </c:pt>
                <c:pt idx="5">
                  <c:v>Самарская область</c:v>
                </c:pt>
                <c:pt idx="6">
                  <c:v>Удмуртская Республика</c:v>
                </c:pt>
                <c:pt idx="7">
                  <c:v>Кировская область</c:v>
                </c:pt>
                <c:pt idx="8">
                  <c:v>Республика Мордовия</c:v>
                </c:pt>
                <c:pt idx="9">
                  <c:v>Республика Башкортостан</c:v>
                </c:pt>
                <c:pt idx="10">
                  <c:v>Пермский край</c:v>
                </c:pt>
                <c:pt idx="11">
                  <c:v>Саратовская область</c:v>
                </c:pt>
                <c:pt idx="12">
                  <c:v>Республика Татарстан</c:v>
                </c:pt>
                <c:pt idx="13">
                  <c:v>Оренбургская область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127.2</c:v>
                </c:pt>
                <c:pt idx="1">
                  <c:v>114.1</c:v>
                </c:pt>
                <c:pt idx="2">
                  <c:v>114.1</c:v>
                </c:pt>
                <c:pt idx="3">
                  <c:v>111.9</c:v>
                </c:pt>
                <c:pt idx="4">
                  <c:v>110.6</c:v>
                </c:pt>
                <c:pt idx="5">
                  <c:v>109.2</c:v>
                </c:pt>
                <c:pt idx="6">
                  <c:v>108.7</c:v>
                </c:pt>
                <c:pt idx="7">
                  <c:v>108.4</c:v>
                </c:pt>
                <c:pt idx="8">
                  <c:v>108</c:v>
                </c:pt>
                <c:pt idx="9">
                  <c:v>106.5</c:v>
                </c:pt>
                <c:pt idx="10">
                  <c:v>105.2</c:v>
                </c:pt>
                <c:pt idx="11">
                  <c:v>103.4</c:v>
                </c:pt>
                <c:pt idx="12">
                  <c:v>103.3</c:v>
                </c:pt>
                <c:pt idx="13">
                  <c:v>102.9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0C8-4619-B627-DC339B66A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4295168"/>
        <c:axId val="35522048"/>
      </c:barChart>
      <c:catAx>
        <c:axId val="3429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rgbClr val="BFBFBF"/>
            </a:solidFill>
          </a:ln>
        </c:spPr>
        <c:txPr>
          <a:bodyPr rot="-5400000" vert="horz"/>
          <a:lstStyle/>
          <a:p>
            <a:pPr algn="ctr">
              <a:defRPr lang="ru-RU" sz="1000" b="0" i="0" u="none" strike="noStrike" kern="1200" baseline="0">
                <a:solidFill>
                  <a:srgbClr val="838383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22048"/>
        <c:crosses val="autoZero"/>
        <c:auto val="1"/>
        <c:lblAlgn val="ctr"/>
        <c:lblOffset val="100"/>
        <c:noMultiLvlLbl val="0"/>
      </c:catAx>
      <c:valAx>
        <c:axId val="35522048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3429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66666277642339E-3"/>
          <c:y val="0.10815955440881894"/>
          <c:w val="0.99080333337223558"/>
          <c:h val="0.36222101829084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 2020 г. к августу 2020 г.</c:v>
                </c:pt>
              </c:strCache>
            </c:strRef>
          </c:tx>
          <c:spPr>
            <a:solidFill>
              <a:srgbClr val="7DBBF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C6278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AC6278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363194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0"/>
              <c:layout>
                <c:manualLayout>
                  <c:x val="-1.4847574299761924E-3"/>
                  <c:y val="7.888133647657039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9C3667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C8-4619-B627-DC339B66A1CF}"/>
                </c:ext>
              </c:extLst>
            </c:dLbl>
            <c:dLbl>
              <c:idx val="1"/>
              <c:layout>
                <c:manualLayout>
                  <c:x val="-1.30386581077315E-3"/>
                  <c:y val="5.2586870214020335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9C3667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917277135029712E-3"/>
                  <c:y val="7.89844520305410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C8-4619-B627-DC339B66A1CF}"/>
                </c:ext>
              </c:extLst>
            </c:dLbl>
            <c:dLbl>
              <c:idx val="3"/>
              <c:layout>
                <c:manualLayout>
                  <c:x val="7.1694849074376598E-5"/>
                  <c:y val="7.8881336476570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C8-4619-B627-DC339B66A1CF}"/>
                </c:ext>
              </c:extLst>
            </c:dLbl>
            <c:dLbl>
              <c:idx val="4"/>
              <c:layout>
                <c:manualLayout>
                  <c:x val="7.1694849074376598E-5"/>
                  <c:y val="7.89844520305410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C8-4619-B627-DC339B66A1CF}"/>
                </c:ext>
              </c:extLst>
            </c:dLbl>
            <c:dLbl>
              <c:idx val="5"/>
              <c:layout>
                <c:manualLayout>
                  <c:x val="-7.6119095316402234E-4"/>
                  <c:y val="5.25868702140203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C8-4619-B627-DC339B66A1CF}"/>
                </c:ext>
              </c:extLst>
            </c:dLbl>
            <c:dLbl>
              <c:idx val="6"/>
              <c:layout>
                <c:manualLayout>
                  <c:x val="7.1694849074319529E-5"/>
                  <c:y val="7.8881336476570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C8-4619-B627-DC339B66A1CF}"/>
                </c:ext>
              </c:extLst>
            </c:dLbl>
            <c:dLbl>
              <c:idx val="7"/>
              <c:layout>
                <c:manualLayout>
                  <c:x val="7.1694849074376598E-5"/>
                  <c:y val="7.888133647657039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6319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C8-4619-B627-DC339B66A1CF}"/>
                </c:ext>
              </c:extLst>
            </c:dLbl>
            <c:dLbl>
              <c:idx val="8"/>
              <c:layout>
                <c:manualLayout>
                  <c:x val="-1.1229741915702216E-3"/>
                  <c:y val="1.0527685598201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C8-4619-B627-DC339B66A1CF}"/>
                </c:ext>
              </c:extLst>
            </c:dLbl>
            <c:dLbl>
              <c:idx val="9"/>
              <c:layout>
                <c:manualLayout>
                  <c:x val="-1.4847574299761924E-3"/>
                  <c:y val="7.91886208274033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C8-4619-B627-DC339B66A1CF}"/>
                </c:ext>
              </c:extLst>
            </c:dLbl>
            <c:dLbl>
              <c:idx val="10"/>
              <c:layout>
                <c:manualLayout>
                  <c:x val="-1.2375633947916611E-3"/>
                  <c:y val="7.89844520305411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C8-4619-B627-DC339B66A1CF}"/>
                </c:ext>
              </c:extLst>
            </c:dLbl>
            <c:dLbl>
              <c:idx val="11"/>
              <c:layout>
                <c:manualLayout>
                  <c:x val="-1.2604812354359489E-3"/>
                  <c:y val="6.16259796750995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C8-4619-B627-DC339B66A1CF}"/>
                </c:ext>
              </c:extLst>
            </c:dLbl>
            <c:dLbl>
              <c:idx val="12"/>
              <c:layout>
                <c:manualLayout>
                  <c:x val="-1.3456571672432869E-4"/>
                  <c:y val="5.35004740222016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C8-4619-B627-DC339B66A1C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7DBBFC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Лист1!$A$2:$A$17</c:f>
              <c:strCache>
                <c:ptCount val="16"/>
                <c:pt idx="0">
                  <c:v>Российская Федерация</c:v>
                </c:pt>
                <c:pt idx="1">
                  <c:v>Приволжский федеральный округ</c:v>
                </c:pt>
                <c:pt idx="2">
                  <c:v>Республика Марий Эл</c:v>
                </c:pt>
                <c:pt idx="3">
                  <c:v>Оренбургская область</c:v>
                </c:pt>
                <c:pt idx="4">
                  <c:v>Удмуртская Республика</c:v>
                </c:pt>
                <c:pt idx="5">
                  <c:v>Ульяновская область</c:v>
                </c:pt>
                <c:pt idx="6">
                  <c:v>Саратовская область</c:v>
                </c:pt>
                <c:pt idx="7">
                  <c:v>Пензенская область</c:v>
                </c:pt>
                <c:pt idx="8">
                  <c:v>Кировская область</c:v>
                </c:pt>
                <c:pt idx="9">
                  <c:v>Республика Татарстан</c:v>
                </c:pt>
                <c:pt idx="10">
                  <c:v>Нижегородская область</c:v>
                </c:pt>
                <c:pt idx="11">
                  <c:v>Республика Башкортостан</c:v>
                </c:pt>
                <c:pt idx="12">
                  <c:v>Республика Мордовия</c:v>
                </c:pt>
                <c:pt idx="13">
                  <c:v>Самарская область</c:v>
                </c:pt>
                <c:pt idx="14">
                  <c:v>Пермский край</c:v>
                </c:pt>
                <c:pt idx="15">
                  <c:v>Чувашская Республика</c:v>
                </c:pt>
              </c:strCache>
            </c:strRef>
          </c:cat>
          <c:val>
            <c:numRef>
              <c:f>Лист1!$B$2:$B$17</c:f>
              <c:numCache>
                <c:formatCode>0.0</c:formatCode>
                <c:ptCount val="16"/>
                <c:pt idx="0">
                  <c:v>107.5</c:v>
                </c:pt>
                <c:pt idx="1">
                  <c:v>108.7</c:v>
                </c:pt>
                <c:pt idx="2">
                  <c:v>123.1</c:v>
                </c:pt>
                <c:pt idx="3">
                  <c:v>118.9</c:v>
                </c:pt>
                <c:pt idx="4">
                  <c:v>118.2</c:v>
                </c:pt>
                <c:pt idx="5">
                  <c:v>115.6</c:v>
                </c:pt>
                <c:pt idx="6">
                  <c:v>114</c:v>
                </c:pt>
                <c:pt idx="7">
                  <c:v>113.3</c:v>
                </c:pt>
                <c:pt idx="8">
                  <c:v>112.3</c:v>
                </c:pt>
                <c:pt idx="9">
                  <c:v>111.1</c:v>
                </c:pt>
                <c:pt idx="10">
                  <c:v>109.3</c:v>
                </c:pt>
                <c:pt idx="11">
                  <c:v>108.3</c:v>
                </c:pt>
                <c:pt idx="12">
                  <c:v>105.2</c:v>
                </c:pt>
                <c:pt idx="13">
                  <c:v>103</c:v>
                </c:pt>
                <c:pt idx="14">
                  <c:v>97</c:v>
                </c:pt>
                <c:pt idx="15">
                  <c:v>91.8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0C8-4619-B627-DC339B66A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4539648"/>
        <c:axId val="144541568"/>
      </c:barChart>
      <c:catAx>
        <c:axId val="14453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rgbClr val="BFBFBF"/>
            </a:solidFill>
          </a:ln>
        </c:spPr>
        <c:txPr>
          <a:bodyPr rot="-5400000" vert="horz"/>
          <a:lstStyle/>
          <a:p>
            <a:pPr algn="ctr">
              <a:defRPr lang="ru-RU" sz="1000" b="0" i="0" u="none" strike="noStrike" kern="1200" baseline="0">
                <a:solidFill>
                  <a:srgbClr val="838383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541568"/>
        <c:crosses val="autoZero"/>
        <c:auto val="1"/>
        <c:lblAlgn val="ctr"/>
        <c:lblOffset val="100"/>
        <c:noMultiLvlLbl val="0"/>
      </c:catAx>
      <c:valAx>
        <c:axId val="144541568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445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66666277642339E-3"/>
          <c:y val="0.117808356520077"/>
          <c:w val="0.99080333337223558"/>
          <c:h val="0.8598209020190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 2020 г. к августу 2020 г.</c:v>
                </c:pt>
              </c:strCache>
            </c:strRef>
          </c:tx>
          <c:spPr>
            <a:solidFill>
              <a:srgbClr val="7DBBF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363194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3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363194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7DBBF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14"/>
                <c:pt idx="0">
                  <c:v>Республика Татарстан</c:v>
                </c:pt>
                <c:pt idx="1">
                  <c:v>Саратовская область</c:v>
                </c:pt>
                <c:pt idx="2">
                  <c:v>Республика Башкортостан</c:v>
                </c:pt>
                <c:pt idx="3">
                  <c:v>Пензенская область</c:v>
                </c:pt>
                <c:pt idx="4">
                  <c:v>Самарская область</c:v>
                </c:pt>
                <c:pt idx="5">
                  <c:v>Оренбургская область</c:v>
                </c:pt>
                <c:pt idx="6">
                  <c:v>Нижегородская область</c:v>
                </c:pt>
                <c:pt idx="7">
                  <c:v>Республика Мордовия</c:v>
                </c:pt>
                <c:pt idx="8">
                  <c:v>Удмуртская Республика</c:v>
                </c:pt>
                <c:pt idx="9">
                  <c:v>Ульяновская область</c:v>
                </c:pt>
                <c:pt idx="10">
                  <c:v>Чувашская Республика</c:v>
                </c:pt>
                <c:pt idx="11">
                  <c:v>Кировская область</c:v>
                </c:pt>
                <c:pt idx="12">
                  <c:v>Пермский край</c:v>
                </c:pt>
                <c:pt idx="13">
                  <c:v>Республика Марий Эл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289.20699999999999</c:v>
                </c:pt>
                <c:pt idx="1">
                  <c:v>240.684</c:v>
                </c:pt>
                <c:pt idx="2">
                  <c:v>225.673</c:v>
                </c:pt>
                <c:pt idx="3">
                  <c:v>171.87200000000001</c:v>
                </c:pt>
                <c:pt idx="4">
                  <c:v>160.345</c:v>
                </c:pt>
                <c:pt idx="5">
                  <c:v>151.28100000000001</c:v>
                </c:pt>
                <c:pt idx="6">
                  <c:v>123.029</c:v>
                </c:pt>
                <c:pt idx="7">
                  <c:v>118.98699999999999</c:v>
                </c:pt>
                <c:pt idx="8">
                  <c:v>89.465000000000003</c:v>
                </c:pt>
                <c:pt idx="9">
                  <c:v>68.834999999999994</c:v>
                </c:pt>
                <c:pt idx="10">
                  <c:v>65.7</c:v>
                </c:pt>
                <c:pt idx="11">
                  <c:v>65.284000000000006</c:v>
                </c:pt>
                <c:pt idx="12">
                  <c:v>62.889000000000003</c:v>
                </c:pt>
                <c:pt idx="13">
                  <c:v>59.335999999999999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0C8-4619-B627-DC339B66A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3724672"/>
        <c:axId val="33726464"/>
      </c:barChart>
      <c:catAx>
        <c:axId val="3372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rgbClr val="BFBFBF"/>
            </a:solidFill>
          </a:ln>
        </c:spPr>
        <c:txPr>
          <a:bodyPr rot="-5400000" vert="horz"/>
          <a:lstStyle/>
          <a:p>
            <a:pPr algn="ctr">
              <a:defRPr lang="ru-RU" sz="1000" b="0" i="0" u="none" strike="noStrike" kern="1200" baseline="0">
                <a:solidFill>
                  <a:srgbClr val="838383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26464"/>
        <c:crosses val="autoZero"/>
        <c:auto val="1"/>
        <c:lblAlgn val="ctr"/>
        <c:lblOffset val="100"/>
        <c:noMultiLvlLbl val="0"/>
      </c:catAx>
      <c:valAx>
        <c:axId val="33726464"/>
        <c:scaling>
          <c:orientation val="minMax"/>
          <c:max val="300"/>
        </c:scaling>
        <c:delete val="1"/>
        <c:axPos val="l"/>
        <c:numFmt formatCode="0.0" sourceLinked="1"/>
        <c:majorTickMark val="out"/>
        <c:minorTickMark val="none"/>
        <c:tickLblPos val="nextTo"/>
        <c:crossAx val="33724672"/>
        <c:crosses val="autoZero"/>
        <c:crossBetween val="between"/>
        <c:min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7800638042332E-2"/>
          <c:y val="0.25483111837686218"/>
          <c:w val="0.98428590738884991"/>
          <c:h val="0.43817593534572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Январь-сентябрь 2022 г.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847574299761924E-3"/>
                  <c:y val="7.8881336476570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C8-4619-B627-DC339B66A1CF}"/>
                </c:ext>
              </c:extLst>
            </c:dLbl>
            <c:dLbl>
              <c:idx val="1"/>
              <c:layout>
                <c:manualLayout>
                  <c:x val="-1.30386581077315E-3"/>
                  <c:y val="5.25868702140203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C8-4619-B627-DC339B66A1CF}"/>
                </c:ext>
              </c:extLst>
            </c:dLbl>
            <c:dLbl>
              <c:idx val="2"/>
              <c:layout>
                <c:manualLayout>
                  <c:x val="-1.1917277135029712E-3"/>
                  <c:y val="7.89844520305410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C8-4619-B627-DC339B66A1CF}"/>
                </c:ext>
              </c:extLst>
            </c:dLbl>
            <c:dLbl>
              <c:idx val="3"/>
              <c:layout>
                <c:manualLayout>
                  <c:x val="7.1694849074376598E-5"/>
                  <c:y val="7.8881336476570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C8-4619-B627-DC339B66A1CF}"/>
                </c:ext>
              </c:extLst>
            </c:dLbl>
            <c:dLbl>
              <c:idx val="4"/>
              <c:layout>
                <c:manualLayout>
                  <c:x val="7.1694849074376598E-5"/>
                  <c:y val="7.89844520305410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C8-4619-B627-DC339B66A1CF}"/>
                </c:ext>
              </c:extLst>
            </c:dLbl>
            <c:dLbl>
              <c:idx val="5"/>
              <c:layout>
                <c:manualLayout>
                  <c:x val="-7.6119095316402234E-4"/>
                  <c:y val="5.25868702140203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C8-4619-B627-DC339B66A1CF}"/>
                </c:ext>
              </c:extLst>
            </c:dLbl>
            <c:dLbl>
              <c:idx val="6"/>
              <c:layout>
                <c:manualLayout>
                  <c:x val="7.1694849074319529E-5"/>
                  <c:y val="7.8881336476570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C8-4619-B627-DC339B66A1CF}"/>
                </c:ext>
              </c:extLst>
            </c:dLbl>
            <c:dLbl>
              <c:idx val="7"/>
              <c:layout>
                <c:manualLayout>
                  <c:x val="7.1694849074376598E-5"/>
                  <c:y val="7.8881336476570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C8-4619-B627-DC339B66A1CF}"/>
                </c:ext>
              </c:extLst>
            </c:dLbl>
            <c:dLbl>
              <c:idx val="8"/>
              <c:layout>
                <c:manualLayout>
                  <c:x val="-1.1229741915702216E-3"/>
                  <c:y val="1.0527685598201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C8-4619-B627-DC339B66A1CF}"/>
                </c:ext>
              </c:extLst>
            </c:dLbl>
            <c:dLbl>
              <c:idx val="9"/>
              <c:layout>
                <c:manualLayout>
                  <c:x val="-1.4847574299761924E-3"/>
                  <c:y val="7.91886208274033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C8-4619-B627-DC339B66A1CF}"/>
                </c:ext>
              </c:extLst>
            </c:dLbl>
            <c:dLbl>
              <c:idx val="10"/>
              <c:layout>
                <c:manualLayout>
                  <c:x val="-1.2375633947916611E-3"/>
                  <c:y val="7.89844520305411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C8-4619-B627-DC339B66A1CF}"/>
                </c:ext>
              </c:extLst>
            </c:dLbl>
            <c:dLbl>
              <c:idx val="11"/>
              <c:layout>
                <c:manualLayout>
                  <c:x val="-1.2604812354359489E-3"/>
                  <c:y val="6.16259796750995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C8-4619-B627-DC339B66A1CF}"/>
                </c:ext>
              </c:extLst>
            </c:dLbl>
            <c:dLbl>
              <c:idx val="12"/>
              <c:layout>
                <c:manualLayout>
                  <c:x val="-1.3456571672432869E-4"/>
                  <c:y val="5.35004740222016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C8-4619-B627-DC339B66A1C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Произведено скота и птицы на убой
в живом весе</c:v>
                </c:pt>
                <c:pt idx="1">
                  <c:v>Произведено молока</c:v>
                </c:pt>
                <c:pt idx="2">
                  <c:v>Произведено яиц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103.5</c:v>
                </c:pt>
                <c:pt idx="1">
                  <c:v>89.8</c:v>
                </c:pt>
                <c:pt idx="2">
                  <c:v>103.1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0C8-4619-B627-DC339B66A1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Январь-сентябрь 2023 г.</c:v>
                </c:pt>
              </c:strCache>
            </c:strRef>
          </c:tx>
          <c:spPr>
            <a:solidFill>
              <a:srgbClr val="36319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F0C8-4619-B627-DC339B66A1C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F0C8-4619-B627-DC339B66A1C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F0C8-4619-B627-DC339B66A1C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F0C8-4619-B627-DC339B66A1C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F0C8-4619-B627-DC339B66A1CF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F0C8-4619-B627-DC339B66A1CF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F0C8-4619-B627-DC339B66A1CF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F0C8-4619-B627-DC339B66A1CF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F0C8-4619-B627-DC339B66A1CF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F0C8-4619-B627-DC339B66A1CF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F0C8-4619-B627-DC339B66A1CF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F0C8-4619-B627-DC339B66A1CF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F0C8-4619-B627-DC339B66A1CF}"/>
              </c:ext>
            </c:extLst>
          </c:dPt>
          <c:dLbls>
            <c:dLbl>
              <c:idx val="0"/>
              <c:layout>
                <c:manualLayout>
                  <c:x val="0"/>
                  <c:y val="5.238270141715830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6319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0C8-4619-B627-DC339B66A1CF}"/>
                </c:ext>
              </c:extLst>
            </c:dLbl>
            <c:dLbl>
              <c:idx val="1"/>
              <c:layout>
                <c:manualLayout>
                  <c:x val="0"/>
                  <c:y val="7.857405212573751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6319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0C8-4619-B627-DC339B66A1CF}"/>
                </c:ext>
              </c:extLst>
            </c:dLbl>
            <c:dLbl>
              <c:idx val="2"/>
              <c:layout>
                <c:manualLayout>
                  <c:x val="-2.8534628814793408E-17"/>
                  <c:y val="7.857405212573746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6319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0C8-4619-B627-DC339B66A1CF}"/>
                </c:ext>
              </c:extLst>
            </c:dLbl>
            <c:dLbl>
              <c:idx val="3"/>
              <c:layout>
                <c:manualLayout>
                  <c:x val="-5.7069257629586816E-17"/>
                  <c:y val="5.2382701417158185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0C8-4619-B627-DC339B66A1CF}"/>
                </c:ext>
              </c:extLst>
            </c:dLbl>
            <c:dLbl>
              <c:idx val="4"/>
              <c:layout>
                <c:manualLayout>
                  <c:x val="0"/>
                  <c:y val="7.888149763044975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0C8-4619-B627-DC339B66A1CF}"/>
                </c:ext>
              </c:extLst>
            </c:dLbl>
            <c:dLbl>
              <c:idx val="5"/>
              <c:layout>
                <c:manualLayout>
                  <c:x val="2.0069655528922358E-3"/>
                  <c:y val="7.8574052125737343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0C8-4619-B627-DC339B66A1CF}"/>
                </c:ext>
              </c:extLst>
            </c:dLbl>
            <c:dLbl>
              <c:idx val="6"/>
              <c:layout>
                <c:manualLayout>
                  <c:x val="-1.1413851525917363E-16"/>
                  <c:y val="1.05175802739120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0C8-4619-B627-DC339B66A1CF}"/>
                </c:ext>
              </c:extLst>
            </c:dLbl>
            <c:dLbl>
              <c:idx val="7"/>
              <c:layout>
                <c:manualLayout>
                  <c:x val="1.5330442172159149E-3"/>
                  <c:y val="7.898445203054117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0C8-4619-B627-DC339B66A1CF}"/>
                </c:ext>
              </c:extLst>
            </c:dLbl>
            <c:dLbl>
              <c:idx val="8"/>
              <c:layout>
                <c:manualLayout>
                  <c:x val="0"/>
                  <c:y val="5.2382701417158185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0C8-4619-B627-DC339B66A1CF}"/>
                </c:ext>
              </c:extLst>
            </c:dLbl>
            <c:dLbl>
              <c:idx val="9"/>
              <c:layout>
                <c:manualLayout>
                  <c:x val="2.0099068800338055E-5"/>
                  <c:y val="7.4309192813505828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0C8-4619-B627-DC339B66A1CF}"/>
                </c:ext>
              </c:extLst>
            </c:dLbl>
            <c:dLbl>
              <c:idx val="10"/>
              <c:layout>
                <c:manualLayout>
                  <c:x val="1.187506003871137E-3"/>
                  <c:y val="-2.056505673727126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7380948210939276E-2"/>
                      <c:h val="4.70004819620992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F0C8-4619-B627-DC339B66A1CF}"/>
                </c:ext>
              </c:extLst>
            </c:dLbl>
            <c:dLbl>
              <c:idx val="11"/>
              <c:layout>
                <c:manualLayout>
                  <c:x val="9.4987212086171651E-4"/>
                  <c:y val="-7.05114469607618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accent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5C4D9A0-D8A3-4189-9B6F-441C4A38BF08}" type="VALUE">
                      <a:rPr lang="en-US">
                        <a:solidFill>
                          <a:schemeClr val="accent4"/>
                        </a:solidFill>
                      </a:rPr>
                      <a:pPr>
                        <a:defRPr sz="1197" b="1" i="0" u="none" strike="noStrike" kern="1200" baseline="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6040454282743725E-2"/>
                      <c:h val="7.581096774153631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F0C8-4619-B627-DC339B66A1CF}"/>
                </c:ext>
              </c:extLst>
            </c:dLbl>
            <c:dLbl>
              <c:idx val="12"/>
              <c:layout>
                <c:manualLayout>
                  <c:x val="1.3453978636037239E-4"/>
                  <c:y val="5.238270141715830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0C8-4619-B627-DC339B66A1C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E1002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Произведено скота и птицы на убой
в живом весе</c:v>
                </c:pt>
                <c:pt idx="1">
                  <c:v>Произведено молока</c:v>
                </c:pt>
                <c:pt idx="2">
                  <c:v>Произведено яиц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105.5</c:v>
                </c:pt>
                <c:pt idx="1">
                  <c:v>107.8</c:v>
                </c:pt>
                <c:pt idx="2">
                  <c:v>110.1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F0C8-4619-B627-DC339B66A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5996032"/>
        <c:axId val="35997568"/>
      </c:barChart>
      <c:catAx>
        <c:axId val="3599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rgbClr val="BFBFBF"/>
            </a:solidFill>
          </a:ln>
        </c:spPr>
        <c:txPr>
          <a:bodyPr/>
          <a:lstStyle/>
          <a:p>
            <a:pPr>
              <a:defRPr>
                <a:solidFill>
                  <a:srgbClr val="838383"/>
                </a:solidFill>
              </a:defRPr>
            </a:pPr>
            <a:endParaRPr lang="ru-RU"/>
          </a:p>
        </c:txPr>
        <c:crossAx val="35997568"/>
        <c:crosses val="autoZero"/>
        <c:auto val="1"/>
        <c:lblAlgn val="ctr"/>
        <c:lblOffset val="100"/>
        <c:noMultiLvlLbl val="0"/>
      </c:catAx>
      <c:valAx>
        <c:axId val="35997568"/>
        <c:scaling>
          <c:orientation val="minMax"/>
          <c:max val="111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3599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66666277642339E-3"/>
          <c:y val="0.10815955440881894"/>
          <c:w val="0.99080333337223558"/>
          <c:h val="0.36222101829084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 2020 г. к августу 2020 г.</c:v>
                </c:pt>
              </c:strCache>
            </c:strRef>
          </c:tx>
          <c:spPr>
            <a:solidFill>
              <a:srgbClr val="7DBBF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C6278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AC6278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363194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0"/>
              <c:layout>
                <c:manualLayout>
                  <c:x val="-1.4847574299761924E-3"/>
                  <c:y val="7.888133647657039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9C3667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C8-4619-B627-DC339B66A1CF}"/>
                </c:ext>
              </c:extLst>
            </c:dLbl>
            <c:dLbl>
              <c:idx val="1"/>
              <c:layout>
                <c:manualLayout>
                  <c:x val="-1.30386581077315E-3"/>
                  <c:y val="5.2586870214020335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9C3667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917277135029712E-3"/>
                  <c:y val="7.89844520305410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C8-4619-B627-DC339B66A1CF}"/>
                </c:ext>
              </c:extLst>
            </c:dLbl>
            <c:dLbl>
              <c:idx val="3"/>
              <c:layout>
                <c:manualLayout>
                  <c:x val="7.1694849074376598E-5"/>
                  <c:y val="7.8881336476570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C8-4619-B627-DC339B66A1CF}"/>
                </c:ext>
              </c:extLst>
            </c:dLbl>
            <c:dLbl>
              <c:idx val="4"/>
              <c:layout>
                <c:manualLayout>
                  <c:x val="7.1694849074376598E-5"/>
                  <c:y val="7.89844520305410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C8-4619-B627-DC339B66A1CF}"/>
                </c:ext>
              </c:extLst>
            </c:dLbl>
            <c:dLbl>
              <c:idx val="5"/>
              <c:layout>
                <c:manualLayout>
                  <c:x val="-7.6119095316402234E-4"/>
                  <c:y val="5.2586870214020335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6319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C8-4619-B627-DC339B66A1CF}"/>
                </c:ext>
              </c:extLst>
            </c:dLbl>
            <c:dLbl>
              <c:idx val="6"/>
              <c:layout>
                <c:manualLayout>
                  <c:x val="7.1694849074319529E-5"/>
                  <c:y val="7.8881336476570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C8-4619-B627-DC339B66A1CF}"/>
                </c:ext>
              </c:extLst>
            </c:dLbl>
            <c:dLbl>
              <c:idx val="7"/>
              <c:layout>
                <c:manualLayout>
                  <c:x val="7.1694849074376598E-5"/>
                  <c:y val="7.8881336476570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C8-4619-B627-DC339B66A1CF}"/>
                </c:ext>
              </c:extLst>
            </c:dLbl>
            <c:dLbl>
              <c:idx val="8"/>
              <c:layout>
                <c:manualLayout>
                  <c:x val="-1.1229741915702216E-3"/>
                  <c:y val="1.0527685598201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C8-4619-B627-DC339B66A1CF}"/>
                </c:ext>
              </c:extLst>
            </c:dLbl>
            <c:dLbl>
              <c:idx val="9"/>
              <c:layout>
                <c:manualLayout>
                  <c:x val="-1.4847574299761924E-3"/>
                  <c:y val="7.91886208274033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C8-4619-B627-DC339B66A1CF}"/>
                </c:ext>
              </c:extLst>
            </c:dLbl>
            <c:dLbl>
              <c:idx val="10"/>
              <c:layout>
                <c:manualLayout>
                  <c:x val="-1.2375633947916611E-3"/>
                  <c:y val="7.89844520305411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C8-4619-B627-DC339B66A1CF}"/>
                </c:ext>
              </c:extLst>
            </c:dLbl>
            <c:dLbl>
              <c:idx val="11"/>
              <c:layout>
                <c:manualLayout>
                  <c:x val="-1.2604812354359489E-3"/>
                  <c:y val="6.16259796750995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C8-4619-B627-DC339B66A1CF}"/>
                </c:ext>
              </c:extLst>
            </c:dLbl>
            <c:dLbl>
              <c:idx val="12"/>
              <c:layout>
                <c:manualLayout>
                  <c:x val="-1.3456571672432869E-4"/>
                  <c:y val="5.35004740222016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C8-4619-B627-DC339B66A1C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7DBBFC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Лист1!$A$2:$A$17</c:f>
              <c:strCache>
                <c:ptCount val="16"/>
                <c:pt idx="0">
                  <c:v>Российская Федерация</c:v>
                </c:pt>
                <c:pt idx="1">
                  <c:v>Приволжский федеральный округ</c:v>
                </c:pt>
                <c:pt idx="2">
                  <c:v>Республика Мордовия</c:v>
                </c:pt>
                <c:pt idx="3">
                  <c:v>Республика Башкортостан</c:v>
                </c:pt>
                <c:pt idx="4">
                  <c:v>Республика Татарстан</c:v>
                </c:pt>
                <c:pt idx="5">
                  <c:v>Пензенская область</c:v>
                </c:pt>
                <c:pt idx="6">
                  <c:v>Самарская область</c:v>
                </c:pt>
                <c:pt idx="7">
                  <c:v>Нижегородская область</c:v>
                </c:pt>
                <c:pt idx="8">
                  <c:v>Чувашская Республика</c:v>
                </c:pt>
                <c:pt idx="9">
                  <c:v>Оренбургская область</c:v>
                </c:pt>
                <c:pt idx="10">
                  <c:v>Саратовская область</c:v>
                </c:pt>
                <c:pt idx="11">
                  <c:v>Республика Марий Эл</c:v>
                </c:pt>
                <c:pt idx="12">
                  <c:v>Ульяновская область</c:v>
                </c:pt>
                <c:pt idx="13">
                  <c:v>Удмуртская Республика</c:v>
                </c:pt>
                <c:pt idx="14">
                  <c:v>Пермский край</c:v>
                </c:pt>
                <c:pt idx="15">
                  <c:v>Кировская область</c:v>
                </c:pt>
              </c:strCache>
            </c:strRef>
          </c:cat>
          <c:val>
            <c:numRef>
              <c:f>Лист1!$B$2:$B$17</c:f>
              <c:numCache>
                <c:formatCode>0.0</c:formatCode>
                <c:ptCount val="16"/>
                <c:pt idx="0">
                  <c:v>106.4</c:v>
                </c:pt>
                <c:pt idx="1">
                  <c:v>108.3</c:v>
                </c:pt>
                <c:pt idx="2">
                  <c:v>112.7</c:v>
                </c:pt>
                <c:pt idx="3">
                  <c:v>111.3</c:v>
                </c:pt>
                <c:pt idx="4">
                  <c:v>111.3</c:v>
                </c:pt>
                <c:pt idx="5">
                  <c:v>109.1</c:v>
                </c:pt>
                <c:pt idx="6">
                  <c:v>108.2</c:v>
                </c:pt>
                <c:pt idx="7">
                  <c:v>108.1</c:v>
                </c:pt>
                <c:pt idx="8">
                  <c:v>107.6</c:v>
                </c:pt>
                <c:pt idx="9">
                  <c:v>107.4</c:v>
                </c:pt>
                <c:pt idx="10">
                  <c:v>106.9</c:v>
                </c:pt>
                <c:pt idx="11">
                  <c:v>104.6</c:v>
                </c:pt>
                <c:pt idx="12">
                  <c:v>104.5</c:v>
                </c:pt>
                <c:pt idx="13">
                  <c:v>104.4</c:v>
                </c:pt>
                <c:pt idx="14">
                  <c:v>103.7</c:v>
                </c:pt>
                <c:pt idx="15">
                  <c:v>103.5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0C8-4619-B627-DC339B66A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6739968"/>
        <c:axId val="126741504"/>
      </c:barChart>
      <c:catAx>
        <c:axId val="12673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rgbClr val="BFBFBF"/>
            </a:solidFill>
          </a:ln>
        </c:spPr>
        <c:txPr>
          <a:bodyPr rot="-5400000" vert="horz"/>
          <a:lstStyle/>
          <a:p>
            <a:pPr algn="ctr">
              <a:defRPr lang="ru-RU" sz="1000" b="0" i="0" u="none" strike="noStrike" kern="1200" baseline="0">
                <a:solidFill>
                  <a:srgbClr val="838383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741504"/>
        <c:crosses val="autoZero"/>
        <c:auto val="1"/>
        <c:lblAlgn val="ctr"/>
        <c:lblOffset val="100"/>
        <c:noMultiLvlLbl val="0"/>
      </c:catAx>
      <c:valAx>
        <c:axId val="126741504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2673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744290749565523E-2"/>
          <c:w val="0.99776028111601867"/>
          <c:h val="0.432937665204006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 2020 г. к августу 2020 г.</c:v>
                </c:pt>
              </c:strCache>
            </c:strRef>
          </c:tx>
          <c:spPr>
            <a:solidFill>
              <a:srgbClr val="7DBBF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C6278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AC6278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363194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0"/>
              <c:layout>
                <c:manualLayout>
                  <c:x val="-1.4847574299761924E-3"/>
                  <c:y val="7.888133647657039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9C3667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C8-4619-B627-DC339B66A1CF}"/>
                </c:ext>
              </c:extLst>
            </c:dLbl>
            <c:dLbl>
              <c:idx val="1"/>
              <c:layout>
                <c:manualLayout>
                  <c:x val="-1.30386581077315E-3"/>
                  <c:y val="5.2586870214020335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9C3667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C8-4619-B627-DC339B66A1CF}"/>
                </c:ext>
              </c:extLst>
            </c:dLbl>
            <c:dLbl>
              <c:idx val="2"/>
              <c:layout>
                <c:manualLayout>
                  <c:x val="-1.1917277135029712E-3"/>
                  <c:y val="7.89844520305410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C8-4619-B627-DC339B66A1CF}"/>
                </c:ext>
              </c:extLst>
            </c:dLbl>
            <c:dLbl>
              <c:idx val="3"/>
              <c:layout>
                <c:manualLayout>
                  <c:x val="7.1694849074376598E-5"/>
                  <c:y val="7.8881336476570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C8-4619-B627-DC339B66A1CF}"/>
                </c:ext>
              </c:extLst>
            </c:dLbl>
            <c:dLbl>
              <c:idx val="4"/>
              <c:layout>
                <c:manualLayout>
                  <c:x val="7.1694849074376598E-5"/>
                  <c:y val="7.89844520305410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C8-4619-B627-DC339B66A1CF}"/>
                </c:ext>
              </c:extLst>
            </c:dLbl>
            <c:dLbl>
              <c:idx val="5"/>
              <c:layout>
                <c:manualLayout>
                  <c:x val="-7.6119095316402234E-4"/>
                  <c:y val="5.25868702140203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C8-4619-B627-DC339B66A1CF}"/>
                </c:ext>
              </c:extLst>
            </c:dLbl>
            <c:dLbl>
              <c:idx val="6"/>
              <c:layout>
                <c:manualLayout>
                  <c:x val="7.1694849074319529E-5"/>
                  <c:y val="7.8881336476570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C8-4619-B627-DC339B66A1CF}"/>
                </c:ext>
              </c:extLst>
            </c:dLbl>
            <c:dLbl>
              <c:idx val="7"/>
              <c:layout>
                <c:manualLayout>
                  <c:x val="7.1694849074376598E-5"/>
                  <c:y val="7.8881336476570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C8-4619-B627-DC339B66A1CF}"/>
                </c:ext>
              </c:extLst>
            </c:dLbl>
            <c:dLbl>
              <c:idx val="8"/>
              <c:layout>
                <c:manualLayout>
                  <c:x val="-1.1229741915702216E-3"/>
                  <c:y val="1.0527685598201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C8-4619-B627-DC339B66A1CF}"/>
                </c:ext>
              </c:extLst>
            </c:dLbl>
            <c:dLbl>
              <c:idx val="9"/>
              <c:layout>
                <c:manualLayout>
                  <c:x val="-1.4847574299761924E-3"/>
                  <c:y val="7.91886208274033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C8-4619-B627-DC339B66A1CF}"/>
                </c:ext>
              </c:extLst>
            </c:dLbl>
            <c:dLbl>
              <c:idx val="10"/>
              <c:layout>
                <c:manualLayout>
                  <c:x val="-1.2375633947916611E-3"/>
                  <c:y val="7.89844520305411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C8-4619-B627-DC339B66A1CF}"/>
                </c:ext>
              </c:extLst>
            </c:dLbl>
            <c:dLbl>
              <c:idx val="11"/>
              <c:layout>
                <c:manualLayout>
                  <c:x val="-1.2604812354359489E-3"/>
                  <c:y val="6.16259796750995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C8-4619-B627-DC339B66A1CF}"/>
                </c:ext>
              </c:extLst>
            </c:dLbl>
            <c:dLbl>
              <c:idx val="12"/>
              <c:layout>
                <c:manualLayout>
                  <c:x val="-1.3456571672432869E-4"/>
                  <c:y val="5.35004740222016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C8-4619-B627-DC339B66A1CF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36319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7DBBFC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Лист1!$A$2:$A$17</c:f>
              <c:strCache>
                <c:ptCount val="16"/>
                <c:pt idx="0">
                  <c:v>Российская Федерация</c:v>
                </c:pt>
                <c:pt idx="1">
                  <c:v>Приволжский федеральный округ</c:v>
                </c:pt>
                <c:pt idx="2">
                  <c:v>Республика Марий Эл</c:v>
                </c:pt>
                <c:pt idx="3">
                  <c:v>Кировская область</c:v>
                </c:pt>
                <c:pt idx="4">
                  <c:v>Пермский край</c:v>
                </c:pt>
                <c:pt idx="5">
                  <c:v>Самарская область</c:v>
                </c:pt>
                <c:pt idx="6">
                  <c:v>Ульяновская область</c:v>
                </c:pt>
                <c:pt idx="7">
                  <c:v>Удмуртская Республика</c:v>
                </c:pt>
                <c:pt idx="8">
                  <c:v>Оренбургская область</c:v>
                </c:pt>
                <c:pt idx="9">
                  <c:v>Чувашская Республика</c:v>
                </c:pt>
                <c:pt idx="10">
                  <c:v>Республика Татарстан</c:v>
                </c:pt>
                <c:pt idx="11">
                  <c:v>Нижегородская область</c:v>
                </c:pt>
                <c:pt idx="12">
                  <c:v>Республика Башкортостан</c:v>
                </c:pt>
                <c:pt idx="13">
                  <c:v>Пензенская область</c:v>
                </c:pt>
                <c:pt idx="14">
                  <c:v>Саратовская область</c:v>
                </c:pt>
                <c:pt idx="15">
                  <c:v>Республика Мордовия</c:v>
                </c:pt>
              </c:strCache>
            </c:strRef>
          </c:cat>
          <c:val>
            <c:numRef>
              <c:f>Лист1!$B$2:$B$17</c:f>
              <c:numCache>
                <c:formatCode>0.0</c:formatCode>
                <c:ptCount val="16"/>
                <c:pt idx="0">
                  <c:v>107.4</c:v>
                </c:pt>
                <c:pt idx="1">
                  <c:v>107.2</c:v>
                </c:pt>
                <c:pt idx="2">
                  <c:v>108.9</c:v>
                </c:pt>
                <c:pt idx="3">
                  <c:v>108.1</c:v>
                </c:pt>
                <c:pt idx="4">
                  <c:v>107.7</c:v>
                </c:pt>
                <c:pt idx="5">
                  <c:v>107.5</c:v>
                </c:pt>
                <c:pt idx="6">
                  <c:v>107.5</c:v>
                </c:pt>
                <c:pt idx="7">
                  <c:v>107.4</c:v>
                </c:pt>
                <c:pt idx="8">
                  <c:v>107.3</c:v>
                </c:pt>
                <c:pt idx="9">
                  <c:v>107.3</c:v>
                </c:pt>
                <c:pt idx="10">
                  <c:v>107.1</c:v>
                </c:pt>
                <c:pt idx="11">
                  <c:v>106.9</c:v>
                </c:pt>
                <c:pt idx="12">
                  <c:v>106.9</c:v>
                </c:pt>
                <c:pt idx="13">
                  <c:v>106.9</c:v>
                </c:pt>
                <c:pt idx="14">
                  <c:v>106.6</c:v>
                </c:pt>
                <c:pt idx="15">
                  <c:v>105.7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0C8-4619-B627-DC339B66A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8609664"/>
        <c:axId val="129721472"/>
      </c:barChart>
      <c:catAx>
        <c:axId val="12860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rgbClr val="BFBFBF"/>
            </a:solidFill>
          </a:ln>
        </c:spPr>
        <c:txPr>
          <a:bodyPr rot="-5400000" vert="horz"/>
          <a:lstStyle/>
          <a:p>
            <a:pPr>
              <a:defRPr sz="1000">
                <a:solidFill>
                  <a:srgbClr val="838383"/>
                </a:solidFill>
              </a:defRPr>
            </a:pPr>
            <a:endParaRPr lang="ru-RU"/>
          </a:p>
        </c:txPr>
        <c:crossAx val="129721472"/>
        <c:crosses val="autoZero"/>
        <c:auto val="1"/>
        <c:lblAlgn val="ctr"/>
        <c:lblOffset val="100"/>
        <c:noMultiLvlLbl val="0"/>
      </c:catAx>
      <c:valAx>
        <c:axId val="129721472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2860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02804272261508E-3"/>
          <c:y val="0.12551404678844402"/>
          <c:w val="0.97002046535702002"/>
          <c:h val="0.52558681131646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 2020 г. к августу 2020 г.</c:v>
                </c:pt>
              </c:strCache>
            </c:strRef>
          </c:tx>
          <c:spPr>
            <a:solidFill>
              <a:srgbClr val="7DBBF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6AA98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46AA98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46AA98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46AA98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363194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363194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363194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363194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363194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</c:dPt>
          <c:dLbls>
            <c:dLbl>
              <c:idx val="0"/>
              <c:layout>
                <c:manualLayout>
                  <c:x val="-1.4847574299761924E-3"/>
                  <c:y val="7.888133647657039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46AA98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C8-4619-B627-DC339B66A1CF}"/>
                </c:ext>
              </c:extLst>
            </c:dLbl>
            <c:dLbl>
              <c:idx val="1"/>
              <c:layout>
                <c:manualLayout>
                  <c:x val="-1.30386581077315E-3"/>
                  <c:y val="5.2586870214020335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46AA98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C8-4619-B627-DC339B66A1CF}"/>
                </c:ext>
              </c:extLst>
            </c:dLbl>
            <c:dLbl>
              <c:idx val="2"/>
              <c:layout>
                <c:manualLayout>
                  <c:x val="-1.1917277135029712E-3"/>
                  <c:y val="7.8984452030541052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46AA98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C8-4619-B627-DC339B66A1CF}"/>
                </c:ext>
              </c:extLst>
            </c:dLbl>
            <c:dLbl>
              <c:idx val="3"/>
              <c:layout>
                <c:manualLayout>
                  <c:x val="7.1694849074376598E-5"/>
                  <c:y val="7.888133647657039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46AA98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C8-4619-B627-DC339B66A1CF}"/>
                </c:ext>
              </c:extLst>
            </c:dLbl>
            <c:dLbl>
              <c:idx val="4"/>
              <c:layout>
                <c:manualLayout>
                  <c:x val="4.8767758997372811E-3"/>
                  <c:y val="1.5297601152598147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6319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C8-4619-B627-DC339B66A1CF}"/>
                </c:ext>
              </c:extLst>
            </c:dLbl>
            <c:dLbl>
              <c:idx val="5"/>
              <c:layout>
                <c:manualLayout>
                  <c:x val="-3.9645559741450665E-3"/>
                  <c:y val="-1.1100226242018029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6319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817979396920851E-3"/>
                  <c:y val="-1.157638006251932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6319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1761805289917058E-5"/>
                  <c:y val="1.1611734295637111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6319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C8-4619-B627-DC339B66A1CF}"/>
                </c:ext>
              </c:extLst>
            </c:dLbl>
            <c:dLbl>
              <c:idx val="8"/>
              <c:layout>
                <c:manualLayout>
                  <c:x val="1.0566978372792538E-3"/>
                  <c:y val="-1.3044530039520066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36319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C8-4619-B627-DC339B66A1CF}"/>
                </c:ext>
              </c:extLst>
            </c:dLbl>
            <c:dLbl>
              <c:idx val="9"/>
              <c:layout>
                <c:manualLayout>
                  <c:x val="-1.4847574299761924E-3"/>
                  <c:y val="7.91886208274033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C8-4619-B627-DC339B66A1CF}"/>
                </c:ext>
              </c:extLst>
            </c:dLbl>
            <c:dLbl>
              <c:idx val="10"/>
              <c:layout>
                <c:manualLayout>
                  <c:x val="-1.4776950428737514E-4"/>
                  <c:y val="-2.5780950803775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C8-4619-B627-DC339B66A1CF}"/>
                </c:ext>
              </c:extLst>
            </c:dLbl>
            <c:dLbl>
              <c:idx val="11"/>
              <c:layout>
                <c:manualLayout>
                  <c:x val="-1.2605030478961981E-3"/>
                  <c:y val="3.54325666554408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C8-4619-B627-DC339B66A1CF}"/>
                </c:ext>
              </c:extLst>
            </c:dLbl>
            <c:dLbl>
              <c:idx val="12"/>
              <c:layout>
                <c:manualLayout>
                  <c:x val="-1.2243758926668226E-3"/>
                  <c:y val="5.3498411711122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C8-4619-B627-DC339B66A1CF}"/>
                </c:ext>
              </c:extLst>
            </c:dLbl>
            <c:dLbl>
              <c:idx val="13"/>
              <c:layout>
                <c:manualLayout>
                  <c:x val="0"/>
                  <c:y val="7.85740521257374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DBBFC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Деятельность в области информации и связи</c:v>
                </c:pt>
                <c:pt idx="1">
                  <c:v>Деятельность профессиональная, научная 
и техническая</c:v>
                </c:pt>
                <c:pt idx="2">
                  <c:v>Обрабатывающие производства</c:v>
                </c:pt>
                <c:pt idx="3">
                  <c:v>Сельское, лесное хозяйство, охота, рыболовство и рыбоводство</c:v>
                </c:pt>
                <c:pt idx="4">
                  <c:v>Строительство</c:v>
                </c:pt>
                <c:pt idx="5">
                  <c:v>Торговля оптовая и розничная; ремонт автотранспортных средств и мотоциклов</c:v>
                </c:pt>
                <c:pt idx="6">
                  <c:v>Деятельность в области здравоохранения 
и социальных услуг</c:v>
                </c:pt>
                <c:pt idx="7">
                  <c:v>Образование</c:v>
                </c:pt>
                <c:pt idx="8">
                  <c:v>Деятельность гостиниц и предприятий общественного питания</c:v>
                </c:pt>
              </c:strCache>
            </c:strRef>
          </c:cat>
          <c:val>
            <c:numRef>
              <c:f>Лист1!$B$2:$B$10</c:f>
              <c:numCache>
                <c:formatCode>_-* #,##0.0\ _₽_-;\-* #,##0.0\ _₽_-;_-* "-"??\ _₽_-;_-@_-</c:formatCode>
                <c:ptCount val="9"/>
                <c:pt idx="0">
                  <c:v>68349.3</c:v>
                </c:pt>
                <c:pt idx="1">
                  <c:v>61861.9</c:v>
                </c:pt>
                <c:pt idx="2">
                  <c:v>50661.2</c:v>
                </c:pt>
                <c:pt idx="3">
                  <c:v>49304.800000000003</c:v>
                </c:pt>
                <c:pt idx="4">
                  <c:v>43381.8</c:v>
                </c:pt>
                <c:pt idx="5">
                  <c:v>43084.800000000003</c:v>
                </c:pt>
                <c:pt idx="6">
                  <c:v>41693.599999999999</c:v>
                </c:pt>
                <c:pt idx="7">
                  <c:v>37486.199999999997</c:v>
                </c:pt>
                <c:pt idx="8">
                  <c:v>30658.799999999999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0C8-4619-B627-DC339B66A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4480640"/>
        <c:axId val="134482176"/>
      </c:barChart>
      <c:catAx>
        <c:axId val="13448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700">
            <a:solidFill>
              <a:srgbClr val="BFBFBF"/>
            </a:solidFill>
          </a:ln>
        </c:spPr>
        <c:crossAx val="134482176"/>
        <c:crosses val="autoZero"/>
        <c:auto val="1"/>
        <c:lblAlgn val="ctr"/>
        <c:lblOffset val="100"/>
        <c:noMultiLvlLbl val="0"/>
      </c:catAx>
      <c:valAx>
        <c:axId val="134482176"/>
        <c:scaling>
          <c:orientation val="minMax"/>
          <c:max val="70000"/>
          <c:min val="0"/>
        </c:scaling>
        <c:delete val="1"/>
        <c:axPos val="l"/>
        <c:numFmt formatCode="_-* #,##0.0\ _₽_-;\-* #,##0.0\ _₽_-;_-* &quot;-&quot;??\ _₽_-;_-@_-" sourceLinked="1"/>
        <c:majorTickMark val="out"/>
        <c:minorTickMark val="none"/>
        <c:tickLblPos val="nextTo"/>
        <c:crossAx val="13448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815955440881894"/>
          <c:w val="0.99776028111601867"/>
          <c:h val="0.56651355381776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 2020 г. к августу 2020 г.</c:v>
                </c:pt>
              </c:strCache>
            </c:strRef>
          </c:tx>
          <c:spPr>
            <a:solidFill>
              <a:srgbClr val="36319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6AA98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46AA98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46AA98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46AA98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Lbls>
            <c:dLbl>
              <c:idx val="0"/>
              <c:layout>
                <c:manualLayout>
                  <c:x val="-1.4847574299761924E-3"/>
                  <c:y val="7.888133647657039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46AA98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C8-4619-B627-DC339B66A1CF}"/>
                </c:ext>
              </c:extLst>
            </c:dLbl>
            <c:dLbl>
              <c:idx val="1"/>
              <c:layout>
                <c:manualLayout>
                  <c:x val="-1.30386581077315E-3"/>
                  <c:y val="5.2586870214020335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46AA98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C8-4619-B627-DC339B66A1CF}"/>
                </c:ext>
              </c:extLst>
            </c:dLbl>
            <c:dLbl>
              <c:idx val="2"/>
              <c:layout>
                <c:manualLayout>
                  <c:x val="-1.1917277135029712E-3"/>
                  <c:y val="7.8984452030541052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46AA98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C8-4619-B627-DC339B66A1CF}"/>
                </c:ext>
              </c:extLst>
            </c:dLbl>
            <c:dLbl>
              <c:idx val="3"/>
              <c:layout>
                <c:manualLayout>
                  <c:x val="7.1694849074376598E-5"/>
                  <c:y val="7.888133647657039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46AA98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C8-4619-B627-DC339B66A1CF}"/>
                </c:ext>
              </c:extLst>
            </c:dLbl>
            <c:dLbl>
              <c:idx val="4"/>
              <c:layout>
                <c:manualLayout>
                  <c:x val="7.1694849074376598E-5"/>
                  <c:y val="7.89844520305410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C8-4619-B627-DC339B66A1CF}"/>
                </c:ext>
              </c:extLst>
            </c:dLbl>
            <c:dLbl>
              <c:idx val="5"/>
              <c:layout>
                <c:manualLayout>
                  <c:x val="-7.6119095316402234E-4"/>
                  <c:y val="5.25868702140203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C8-4619-B627-DC339B66A1CF}"/>
                </c:ext>
              </c:extLst>
            </c:dLbl>
            <c:dLbl>
              <c:idx val="6"/>
              <c:layout>
                <c:manualLayout>
                  <c:x val="7.1694849074319529E-5"/>
                  <c:y val="7.8881336476570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C8-4619-B627-DC339B66A1CF}"/>
                </c:ext>
              </c:extLst>
            </c:dLbl>
            <c:dLbl>
              <c:idx val="7"/>
              <c:layout>
                <c:manualLayout>
                  <c:x val="7.1694849074376598E-5"/>
                  <c:y val="7.88813364765703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C8-4619-B627-DC339B66A1CF}"/>
                </c:ext>
              </c:extLst>
            </c:dLbl>
            <c:dLbl>
              <c:idx val="8"/>
              <c:layout>
                <c:manualLayout>
                  <c:x val="-1.1229741915702216E-3"/>
                  <c:y val="1.05276855982011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C8-4619-B627-DC339B66A1CF}"/>
                </c:ext>
              </c:extLst>
            </c:dLbl>
            <c:dLbl>
              <c:idx val="9"/>
              <c:layout>
                <c:manualLayout>
                  <c:x val="-1.4847574299761924E-3"/>
                  <c:y val="7.91886208274033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C8-4619-B627-DC339B66A1CF}"/>
                </c:ext>
              </c:extLst>
            </c:dLbl>
            <c:dLbl>
              <c:idx val="10"/>
              <c:layout>
                <c:manualLayout>
                  <c:x val="-1.2375633947916611E-3"/>
                  <c:y val="7.89844520305411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C8-4619-B627-DC339B66A1CF}"/>
                </c:ext>
              </c:extLst>
            </c:dLbl>
            <c:dLbl>
              <c:idx val="11"/>
              <c:layout>
                <c:manualLayout>
                  <c:x val="-1.2604812354359489E-3"/>
                  <c:y val="6.16259796750995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C8-4619-B627-DC339B66A1CF}"/>
                </c:ext>
              </c:extLst>
            </c:dLbl>
            <c:dLbl>
              <c:idx val="12"/>
              <c:layout>
                <c:manualLayout>
                  <c:x val="-1.3456571672432869E-4"/>
                  <c:y val="5.35004740222016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C8-4619-B627-DC339B66A1C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6319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Лист1!$A$2:$A$31</c:f>
              <c:strCache>
                <c:ptCount val="30"/>
                <c:pt idx="0">
                  <c:v>г. Заречный</c:v>
                </c:pt>
                <c:pt idx="1">
                  <c:v>г. Пенза</c:v>
                </c:pt>
                <c:pt idx="2">
                  <c:v>  Нижнеломовский</c:v>
                </c:pt>
                <c:pt idx="3">
                  <c:v>  Башмаковский</c:v>
                </c:pt>
                <c:pt idx="4">
                  <c:v>  Бессоновский</c:v>
                </c:pt>
                <c:pt idx="5">
                  <c:v>  Пензенский</c:v>
                </c:pt>
                <c:pt idx="6">
                  <c:v>  Каменский</c:v>
                </c:pt>
                <c:pt idx="7">
                  <c:v>  Земетчинский</c:v>
                </c:pt>
                <c:pt idx="8">
                  <c:v>  Никольский</c:v>
                </c:pt>
                <c:pt idx="9">
                  <c:v>  Кузнецкий</c:v>
                </c:pt>
                <c:pt idx="10">
                  <c:v>  Иссинский</c:v>
                </c:pt>
                <c:pt idx="11">
                  <c:v>г. Кузнецк</c:v>
                </c:pt>
                <c:pt idx="12">
                  <c:v>  Колышлейский</c:v>
                </c:pt>
                <c:pt idx="13">
                  <c:v>  Тамалинский</c:v>
                </c:pt>
                <c:pt idx="14">
                  <c:v>  Вадинский</c:v>
                </c:pt>
                <c:pt idx="15">
                  <c:v>  Наровчатский</c:v>
                </c:pt>
                <c:pt idx="16">
                  <c:v>  Спасский</c:v>
                </c:pt>
                <c:pt idx="17">
                  <c:v>  Сердобский</c:v>
                </c:pt>
                <c:pt idx="18">
                  <c:v>  Мокшанский</c:v>
                </c:pt>
                <c:pt idx="19">
                  <c:v>  Белинский</c:v>
                </c:pt>
                <c:pt idx="20">
                  <c:v>  Пачелмский</c:v>
                </c:pt>
                <c:pt idx="21">
                  <c:v>  Бековский</c:v>
                </c:pt>
                <c:pt idx="22">
                  <c:v>  Городищенский</c:v>
                </c:pt>
                <c:pt idx="23">
                  <c:v>  Лопатинский</c:v>
                </c:pt>
                <c:pt idx="24">
                  <c:v>  Лунинский</c:v>
                </c:pt>
                <c:pt idx="25">
                  <c:v>  Малосердобинский </c:v>
                </c:pt>
                <c:pt idx="26">
                  <c:v>  Камешкирский</c:v>
                </c:pt>
                <c:pt idx="27">
                  <c:v>  Шемышейский</c:v>
                </c:pt>
                <c:pt idx="28">
                  <c:v>  Неверкинский</c:v>
                </c:pt>
                <c:pt idx="29">
                  <c:v>  Сосновоборский</c:v>
                </c:pt>
              </c:strCache>
            </c:strRef>
          </c:cat>
          <c:val>
            <c:numRef>
              <c:f>Лист1!$B$2:$B$31</c:f>
              <c:numCache>
                <c:formatCode>General</c:formatCode>
                <c:ptCount val="30"/>
                <c:pt idx="0">
                  <c:v>54458</c:v>
                </c:pt>
                <c:pt idx="1">
                  <c:v>53979.3</c:v>
                </c:pt>
                <c:pt idx="2">
                  <c:v>52729.599999999999</c:v>
                </c:pt>
                <c:pt idx="3">
                  <c:v>51879.7</c:v>
                </c:pt>
                <c:pt idx="4">
                  <c:v>48675.7</c:v>
                </c:pt>
                <c:pt idx="5">
                  <c:v>48490.6</c:v>
                </c:pt>
                <c:pt idx="6">
                  <c:v>45045.9</c:v>
                </c:pt>
                <c:pt idx="7">
                  <c:v>43409.8</c:v>
                </c:pt>
                <c:pt idx="8">
                  <c:v>42361.4</c:v>
                </c:pt>
                <c:pt idx="9">
                  <c:v>42221.1</c:v>
                </c:pt>
                <c:pt idx="10">
                  <c:v>42052</c:v>
                </c:pt>
                <c:pt idx="11">
                  <c:v>41586.6</c:v>
                </c:pt>
                <c:pt idx="12">
                  <c:v>41533.9</c:v>
                </c:pt>
                <c:pt idx="13">
                  <c:v>41346.5</c:v>
                </c:pt>
                <c:pt idx="14">
                  <c:v>40909.599999999999</c:v>
                </c:pt>
                <c:pt idx="15">
                  <c:v>40284.6</c:v>
                </c:pt>
                <c:pt idx="16">
                  <c:v>40196.199999999997</c:v>
                </c:pt>
                <c:pt idx="17">
                  <c:v>39858.699999999997</c:v>
                </c:pt>
                <c:pt idx="18">
                  <c:v>39622.400000000001</c:v>
                </c:pt>
                <c:pt idx="19">
                  <c:v>39011.599999999999</c:v>
                </c:pt>
                <c:pt idx="20">
                  <c:v>38778.300000000003</c:v>
                </c:pt>
                <c:pt idx="21">
                  <c:v>38767.5</c:v>
                </c:pt>
                <c:pt idx="22">
                  <c:v>38686.9</c:v>
                </c:pt>
                <c:pt idx="23">
                  <c:v>37934.300000000003</c:v>
                </c:pt>
                <c:pt idx="24">
                  <c:v>37438.6</c:v>
                </c:pt>
                <c:pt idx="25">
                  <c:v>35072.400000000001</c:v>
                </c:pt>
                <c:pt idx="26">
                  <c:v>34692.1</c:v>
                </c:pt>
                <c:pt idx="27">
                  <c:v>33866.9</c:v>
                </c:pt>
                <c:pt idx="28">
                  <c:v>33127.1</c:v>
                </c:pt>
                <c:pt idx="29">
                  <c:v>31524.400000000001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0C8-4619-B627-DC339B66A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9293312"/>
        <c:axId val="150798336"/>
      </c:barChart>
      <c:catAx>
        <c:axId val="14929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rgbClr val="BFBFBF"/>
            </a:solidFill>
          </a:ln>
        </c:spPr>
        <c:txPr>
          <a:bodyPr rot="-5400000" vert="horz"/>
          <a:lstStyle/>
          <a:p>
            <a:pPr>
              <a:defRPr sz="1000">
                <a:solidFill>
                  <a:srgbClr val="838383"/>
                </a:solidFill>
              </a:defRPr>
            </a:pPr>
            <a:endParaRPr lang="ru-RU"/>
          </a:p>
        </c:txPr>
        <c:crossAx val="150798336"/>
        <c:crosses val="autoZero"/>
        <c:auto val="1"/>
        <c:lblAlgn val="ctr"/>
        <c:lblOffset val="100"/>
        <c:noMultiLvlLbl val="0"/>
      </c:catAx>
      <c:valAx>
        <c:axId val="150798336"/>
        <c:scaling>
          <c:orientation val="minMax"/>
          <c:max val="6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929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1683"/>
          </a:xfrm>
          <a:prstGeom prst="rect">
            <a:avLst/>
          </a:prstGeom>
        </p:spPr>
        <p:txBody>
          <a:bodyPr vert="horz" lIns="90398" tIns="45199" rIns="90398" bIns="451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1683"/>
          </a:xfrm>
          <a:prstGeom prst="rect">
            <a:avLst/>
          </a:prstGeom>
        </p:spPr>
        <p:txBody>
          <a:bodyPr vert="horz" lIns="90398" tIns="45199" rIns="90398" bIns="45199" rtlCol="0"/>
          <a:lstStyle>
            <a:lvl1pPr algn="r">
              <a:defRPr sz="1200"/>
            </a:lvl1pPr>
          </a:lstStyle>
          <a:p>
            <a:fld id="{280AE9EF-1B71-41CA-8AEC-8F3DAE1A740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98" tIns="45199" rIns="90398" bIns="451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8"/>
          </a:xfrm>
          <a:prstGeom prst="rect">
            <a:avLst/>
          </a:prstGeom>
        </p:spPr>
        <p:txBody>
          <a:bodyPr vert="horz" lIns="90398" tIns="45199" rIns="90398" bIns="4519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07956"/>
            <a:ext cx="2918830" cy="491682"/>
          </a:xfrm>
          <a:prstGeom prst="rect">
            <a:avLst/>
          </a:prstGeom>
        </p:spPr>
        <p:txBody>
          <a:bodyPr vert="horz" lIns="90398" tIns="45199" rIns="90398" bIns="451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07956"/>
            <a:ext cx="2918830" cy="491682"/>
          </a:xfrm>
          <a:prstGeom prst="rect">
            <a:avLst/>
          </a:prstGeom>
        </p:spPr>
        <p:txBody>
          <a:bodyPr vert="horz" lIns="90398" tIns="45199" rIns="90398" bIns="45199" rtlCol="0" anchor="b"/>
          <a:lstStyle>
            <a:lvl1pPr algn="r">
              <a:defRPr sz="1200"/>
            </a:lvl1pPr>
          </a:lstStyle>
          <a:p>
            <a:fld id="{0DABF0E1-7962-402B-8488-C2708AAB1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3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>
            <a:extLst>
              <a:ext uri="{FF2B5EF4-FFF2-40B4-BE49-F238E27FC236}">
                <a16:creationId xmlns:a16="http://schemas.microsoft.com/office/drawing/2014/main" xmlns="" id="{A0F82543-C29B-0D5E-DDFB-152EE9B01379}"/>
              </a:ext>
            </a:extLst>
          </p:cNvPr>
          <p:cNvSpPr txBox="1">
            <a:spLocks/>
          </p:cNvSpPr>
          <p:nvPr userDrawn="1"/>
        </p:nvSpPr>
        <p:spPr>
          <a:xfrm>
            <a:off x="923526" y="5834943"/>
            <a:ext cx="9747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ctr" defTabSz="914400" rtl="0" eaLnBrk="1" latinLnBrk="0" hangingPunct="1">
              <a:defRPr lang="ru-RU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363194"/>
              </a:solidFill>
              <a:latin typeface="Arial" panose="020B0604020202020204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069DFFB-C6F8-2A44-C30E-91A7BD289F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5447" y="3267949"/>
            <a:ext cx="6611568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94E159DB-C40A-1886-8268-3F63F133A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725" y="2829798"/>
            <a:ext cx="6611568" cy="566594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5" name="Дата 24">
            <a:extLst>
              <a:ext uri="{FF2B5EF4-FFF2-40B4-BE49-F238E27FC236}">
                <a16:creationId xmlns:a16="http://schemas.microsoft.com/office/drawing/2014/main" xmlns="" id="{83F37492-9A68-EA6B-3787-2DF4EEF4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6961" y="5802453"/>
            <a:ext cx="1006140" cy="365125"/>
          </a:xfrm>
          <a:prstGeom prst="rect">
            <a:avLst/>
          </a:prstGeom>
        </p:spPr>
        <p:txBody>
          <a:bodyPr/>
          <a:lstStyle/>
          <a:p>
            <a:fld id="{66066E51-5F4A-43E2-A6C2-84789929AB13}" type="datetimeFigureOut">
              <a:rPr lang="ru-RU" smtClean="0"/>
              <a:pPr/>
              <a:t>20.02.2024</a:t>
            </a:fld>
            <a:endParaRPr lang="ru-RU" dirty="0"/>
          </a:p>
        </p:txBody>
      </p:sp>
      <p:sp>
        <p:nvSpPr>
          <p:cNvPr id="26" name="Нижний колонтитул 25">
            <a:extLst>
              <a:ext uri="{FF2B5EF4-FFF2-40B4-BE49-F238E27FC236}">
                <a16:creationId xmlns:a16="http://schemas.microsoft.com/office/drawing/2014/main" xmlns="" id="{F09EB815-7309-2FB6-E4DD-20C2ACDB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540" y="58024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733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42" userDrawn="1">
          <p15:clr>
            <a:srgbClr val="FBAE40"/>
          </p15:clr>
        </p15:guide>
        <p15:guide id="4" orient="horz" pos="200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21B21DE-85EE-6E42-463C-EB834293C958}"/>
              </a:ext>
            </a:extLst>
          </p:cNvPr>
          <p:cNvSpPr/>
          <p:nvPr userDrawn="1"/>
        </p:nvSpPr>
        <p:spPr>
          <a:xfrm>
            <a:off x="9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0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499" y="1852615"/>
            <a:ext cx="6525731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xmlns="" id="{CFD94AFF-47FA-B07D-6D6E-1B1434C57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3491076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екст 7">
            <a:extLst>
              <a:ext uri="{FF2B5EF4-FFF2-40B4-BE49-F238E27FC236}">
                <a16:creationId xmlns:a16="http://schemas.microsoft.com/office/drawing/2014/main" xmlns="" id="{A5609147-C3F3-A48D-6473-3423B8E24B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70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xmlns="" id="{C8075BC7-29F4-10A7-6099-61883186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2" y="6448289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5047452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xmlns="" id="{7A0B5775-AECC-0C81-B533-4057B9A26845}"/>
              </a:ext>
            </a:extLst>
          </p:cNvPr>
          <p:cNvSpPr/>
          <p:nvPr userDrawn="1"/>
        </p:nvSpPr>
        <p:spPr>
          <a:xfrm>
            <a:off x="15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2175667B-4583-04FE-4801-F6C8F75BDF08}"/>
              </a:ext>
            </a:extLst>
          </p:cNvPr>
          <p:cNvSpPr/>
          <p:nvPr userDrawn="1"/>
        </p:nvSpPr>
        <p:spPr>
          <a:xfrm>
            <a:off x="749516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0C01C6F4-9C01-3FB3-C85B-D700EDBB7C86}"/>
              </a:ext>
            </a:extLst>
          </p:cNvPr>
          <p:cNvSpPr/>
          <p:nvPr userDrawn="1"/>
        </p:nvSpPr>
        <p:spPr>
          <a:xfrm>
            <a:off x="4539988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1950DA1-BCD8-EDB2-DC7D-A275B3D4A3F2}"/>
              </a:ext>
            </a:extLst>
          </p:cNvPr>
          <p:cNvSpPr/>
          <p:nvPr userDrawn="1"/>
        </p:nvSpPr>
        <p:spPr>
          <a:xfrm>
            <a:off x="8330460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xmlns="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488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xmlns="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7945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xmlns="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28357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xmlns="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7487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xmlns="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7944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xmlns="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356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007952F-920A-9A7B-788E-085AA2240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6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xmlns="" id="{CED563EF-4AF7-CA26-C2B3-8930D1244BE1}"/>
              </a:ext>
            </a:extLst>
          </p:cNvPr>
          <p:cNvSpPr txBox="1">
            <a:spLocks/>
          </p:cNvSpPr>
          <p:nvPr userDrawn="1"/>
        </p:nvSpPr>
        <p:spPr>
          <a:xfrm>
            <a:off x="9328657" y="6448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FDCC2FFF-F02D-4AC5-36F9-AB78A83E90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7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xmlns="" id="{49E18D00-E6F5-C63D-F8DF-4CED2CF8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" y="644830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7884567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xmlns="" id="{7A0B5775-AECC-0C81-B533-4057B9A26845}"/>
              </a:ext>
            </a:extLst>
          </p:cNvPr>
          <p:cNvSpPr/>
          <p:nvPr userDrawn="1"/>
        </p:nvSpPr>
        <p:spPr>
          <a:xfrm>
            <a:off x="15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2175667B-4583-04FE-4801-F6C8F75BDF08}"/>
              </a:ext>
            </a:extLst>
          </p:cNvPr>
          <p:cNvSpPr/>
          <p:nvPr userDrawn="1"/>
        </p:nvSpPr>
        <p:spPr>
          <a:xfrm>
            <a:off x="693559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0C01C6F4-9C01-3FB3-C85B-D700EDBB7C86}"/>
              </a:ext>
            </a:extLst>
          </p:cNvPr>
          <p:cNvSpPr/>
          <p:nvPr userDrawn="1"/>
        </p:nvSpPr>
        <p:spPr>
          <a:xfrm>
            <a:off x="3510327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1950DA1-BCD8-EDB2-DC7D-A275B3D4A3F2}"/>
              </a:ext>
            </a:extLst>
          </p:cNvPr>
          <p:cNvSpPr/>
          <p:nvPr userDrawn="1"/>
        </p:nvSpPr>
        <p:spPr>
          <a:xfrm>
            <a:off x="6321330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xmlns="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847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xmlns="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4645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xmlns="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5648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xmlns="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7847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xmlns="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4645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xmlns="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5648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007952F-920A-9A7B-788E-085AA2240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6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4F1A9882-4C2B-E626-5001-E66315689940}"/>
              </a:ext>
            </a:extLst>
          </p:cNvPr>
          <p:cNvSpPr/>
          <p:nvPr userDrawn="1"/>
        </p:nvSpPr>
        <p:spPr>
          <a:xfrm>
            <a:off x="9132333" y="1940127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3F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Текст 28">
            <a:extLst>
              <a:ext uri="{FF2B5EF4-FFF2-40B4-BE49-F238E27FC236}">
                <a16:creationId xmlns:a16="http://schemas.microsoft.com/office/drawing/2014/main" xmlns="" id="{040A5FB0-55B9-3D90-49B1-E18432C4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6651" y="2954128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:a16="http://schemas.microsoft.com/office/drawing/2014/main" xmlns="" id="{F6E431BB-9FC0-ACC5-D858-C1ABAC969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6651" y="2200972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xmlns="" id="{681E0E83-7715-1B26-C0EF-86D4C9801A91}"/>
              </a:ext>
            </a:extLst>
          </p:cNvPr>
          <p:cNvSpPr txBox="1">
            <a:spLocks/>
          </p:cNvSpPr>
          <p:nvPr userDrawn="1"/>
        </p:nvSpPr>
        <p:spPr>
          <a:xfrm>
            <a:off x="9328657" y="6448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7940E9A4-BEC6-6B6F-E45E-4CD0FD9879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7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xmlns="" id="{F98F4CB7-BFDE-D189-FF5A-FE233D9D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" y="644830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8478976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21B21DE-85EE-6E42-463C-EB834293C958}"/>
              </a:ext>
            </a:extLst>
          </p:cNvPr>
          <p:cNvSpPr/>
          <p:nvPr userDrawn="1"/>
        </p:nvSpPr>
        <p:spPr>
          <a:xfrm>
            <a:off x="15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6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Рисунок 11">
            <a:extLst>
              <a:ext uri="{FF2B5EF4-FFF2-40B4-BE49-F238E27FC236}">
                <a16:creationId xmlns:a16="http://schemas.microsoft.com/office/drawing/2014/main" xmlns="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5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xmlns="" id="{F90414E1-F7F8-26E8-647F-D6D5B0A46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75" y="1852612"/>
            <a:ext cx="7064455" cy="3609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79C98158-9B5D-14BD-1E46-4774CFAF8C8C}"/>
              </a:ext>
            </a:extLst>
          </p:cNvPr>
          <p:cNvSpPr txBox="1">
            <a:spLocks/>
          </p:cNvSpPr>
          <p:nvPr userDrawn="1"/>
        </p:nvSpPr>
        <p:spPr>
          <a:xfrm>
            <a:off x="9328657" y="6448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25EC69B5-8145-63DB-7E02-3E7C098796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7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xmlns="" id="{2A5C06CF-0267-9F95-9C86-7619DF63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" y="644830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6842112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21B21DE-85EE-6E42-463C-EB834293C958}"/>
              </a:ext>
            </a:extLst>
          </p:cNvPr>
          <p:cNvSpPr/>
          <p:nvPr userDrawn="1"/>
        </p:nvSpPr>
        <p:spPr>
          <a:xfrm>
            <a:off x="15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6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499" y="1852615"/>
            <a:ext cx="6525731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xmlns="" id="{CFD94AFF-47FA-B07D-6D6E-1B1434C57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3491076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екст 7">
            <a:extLst>
              <a:ext uri="{FF2B5EF4-FFF2-40B4-BE49-F238E27FC236}">
                <a16:creationId xmlns:a16="http://schemas.microsoft.com/office/drawing/2014/main" xmlns="" id="{A5609147-C3F3-A48D-6473-3423B8E24B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7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xmlns="" id="{C8075BC7-29F4-10A7-6099-61883186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" y="644830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4404174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21B21DE-85EE-6E42-463C-EB834293C958}"/>
              </a:ext>
            </a:extLst>
          </p:cNvPr>
          <p:cNvSpPr/>
          <p:nvPr userDrawn="1"/>
        </p:nvSpPr>
        <p:spPr>
          <a:xfrm>
            <a:off x="15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6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8575" y="1852615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xmlns="" id="{1B70D70E-2EE6-BF62-5660-FF6CFAD0E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8368" y="1852615"/>
            <a:ext cx="525260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5B3B671A-5AD2-35DA-9E7E-3AE2D1694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2624552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50E73817-7DF2-7F29-C8B8-0FFF36405A83}"/>
              </a:ext>
            </a:extLst>
          </p:cNvPr>
          <p:cNvSpPr txBox="1">
            <a:spLocks/>
          </p:cNvSpPr>
          <p:nvPr userDrawn="1"/>
        </p:nvSpPr>
        <p:spPr>
          <a:xfrm>
            <a:off x="9328657" y="6448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xmlns="" id="{DBBDEB4D-C5A4-7A07-798C-EA53C745A7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7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245DBB21-2694-9011-C1A0-751E0067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" y="644830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9515173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21B21DE-85EE-6E42-463C-EB834293C958}"/>
              </a:ext>
            </a:extLst>
          </p:cNvPr>
          <p:cNvSpPr/>
          <p:nvPr userDrawn="1"/>
        </p:nvSpPr>
        <p:spPr>
          <a:xfrm>
            <a:off x="15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6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500" y="1852615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Рисунок 11">
            <a:extLst>
              <a:ext uri="{FF2B5EF4-FFF2-40B4-BE49-F238E27FC236}">
                <a16:creationId xmlns:a16="http://schemas.microsoft.com/office/drawing/2014/main" xmlns="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5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Рисунок 11">
            <a:extLst>
              <a:ext uri="{FF2B5EF4-FFF2-40B4-BE49-F238E27FC236}">
                <a16:creationId xmlns:a16="http://schemas.microsoft.com/office/drawing/2014/main" xmlns="" id="{3471242F-CCB7-688C-7FF7-2E77CEAC1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2707" y="1852615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9AC462-0E67-2B17-CA38-A795A2BB5CB7}"/>
              </a:ext>
            </a:extLst>
          </p:cNvPr>
          <p:cNvSpPr txBox="1">
            <a:spLocks/>
          </p:cNvSpPr>
          <p:nvPr userDrawn="1"/>
        </p:nvSpPr>
        <p:spPr>
          <a:xfrm>
            <a:off x="9328657" y="6448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00D34DBF-06F2-B545-5E93-27DE62CB3C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7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xmlns="" id="{3F9C5E39-5BEB-8216-F122-FED360A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" y="644830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5027864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:a16="http://schemas.microsoft.com/office/drawing/2014/main" xmlns="" id="{F3244840-D46E-7CA6-422B-3AC25F58923C}"/>
              </a:ext>
            </a:extLst>
          </p:cNvPr>
          <p:cNvSpPr/>
          <p:nvPr userDrawn="1"/>
        </p:nvSpPr>
        <p:spPr>
          <a:xfrm>
            <a:off x="15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2A59621-BEC3-13D1-CC5C-BC6D3DB146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285733"/>
            <a:ext cx="11136244" cy="4453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DE764F5-DC0D-6C0B-2F61-BFF7DDFFB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6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6F3A45D3-8FCD-97D9-5D8A-049C1E22EC68}"/>
              </a:ext>
            </a:extLst>
          </p:cNvPr>
          <p:cNvSpPr txBox="1">
            <a:spLocks/>
          </p:cNvSpPr>
          <p:nvPr userDrawn="1"/>
        </p:nvSpPr>
        <p:spPr>
          <a:xfrm>
            <a:off x="9328657" y="6448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7CDBC32D-D31A-34F7-1BD5-9DF41ABEC9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7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xmlns="" id="{5198C4F6-DB3A-5160-A22E-7DBF4D95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" y="644830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9543293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D16D53-7852-B8AF-68FA-5E3C80BD9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76" y="1119498"/>
            <a:ext cx="3932237" cy="474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xmlns="" id="{0150B22C-36E5-ACAF-31F7-3EE49D3BB286}"/>
              </a:ext>
            </a:extLst>
          </p:cNvPr>
          <p:cNvSpPr/>
          <p:nvPr userDrawn="1"/>
        </p:nvSpPr>
        <p:spPr>
          <a:xfrm>
            <a:off x="15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A9B994D8-D0ED-E6D0-8144-FF42E93F4E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8088" y="1119499"/>
            <a:ext cx="6718300" cy="474155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C0A6CD29-C0B0-1BF3-E4E7-E12431FF4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6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xmlns="" id="{51FA5304-2109-7D22-A5D1-CD631A213791}"/>
              </a:ext>
            </a:extLst>
          </p:cNvPr>
          <p:cNvSpPr txBox="1">
            <a:spLocks/>
          </p:cNvSpPr>
          <p:nvPr userDrawn="1"/>
        </p:nvSpPr>
        <p:spPr>
          <a:xfrm>
            <a:off x="9328657" y="6448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xmlns="" id="{6E7C6201-9E6E-62C6-3141-B7D55752F0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7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B4CA5D0B-8B52-1107-559A-749E3A7F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" y="644830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2268253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0B77544B-57D9-E431-D1E6-8256238A8B0B}"/>
              </a:ext>
            </a:extLst>
          </p:cNvPr>
          <p:cNvSpPr/>
          <p:nvPr userDrawn="1"/>
        </p:nvSpPr>
        <p:spPr>
          <a:xfrm>
            <a:off x="15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A4947960-C3AA-CDF1-52E4-A26AA7AD2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6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Диаграмма 11">
            <a:extLst>
              <a:ext uri="{FF2B5EF4-FFF2-40B4-BE49-F238E27FC236}">
                <a16:creationId xmlns:a16="http://schemas.microsoft.com/office/drawing/2014/main" xmlns="" id="{C55CCD9B-D286-2625-CCCD-E190BE736E0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0075" y="1255718"/>
            <a:ext cx="7177088" cy="44783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415DDDC4-24BA-1A90-35C7-DBF0F8076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6738" y="1255718"/>
            <a:ext cx="3549650" cy="4478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xmlns="" id="{66B31BB7-B03F-E9BD-6391-BD436CF802B4}"/>
              </a:ext>
            </a:extLst>
          </p:cNvPr>
          <p:cNvSpPr txBox="1">
            <a:spLocks/>
          </p:cNvSpPr>
          <p:nvPr userDrawn="1"/>
        </p:nvSpPr>
        <p:spPr>
          <a:xfrm>
            <a:off x="9328657" y="6448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1FF3B5DC-9655-A127-3D55-8C1FF6893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67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E873933A-3B4D-6646-56C5-E235FC34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" y="644830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5854347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E6E48-539F-6663-3EC2-99A02C6C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67" y="1309056"/>
            <a:ext cx="4600230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412E470-A3E0-AA1D-BD7D-EE0A4A8B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2467" y="1951848"/>
            <a:ext cx="46002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3636147-C979-6BB0-1430-8A0199843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044" y="1309056"/>
            <a:ext cx="4626801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xmlns="" id="{AD0B6318-4C01-5B81-FFE0-29FA74921D8E}"/>
              </a:ext>
            </a:extLst>
          </p:cNvPr>
          <p:cNvSpPr/>
          <p:nvPr userDrawn="1"/>
        </p:nvSpPr>
        <p:spPr>
          <a:xfrm>
            <a:off x="15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xmlns="" id="{CEB75230-A382-1CD5-FD4F-96C0E7AB2D2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96314" y="1951848"/>
            <a:ext cx="46002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0F3CF26-54CF-0539-2EA1-5A347DCEA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6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xmlns="" id="{A87B1AA6-636A-712D-E7E7-19BD221B0188}"/>
              </a:ext>
            </a:extLst>
          </p:cNvPr>
          <p:cNvSpPr txBox="1">
            <a:spLocks/>
          </p:cNvSpPr>
          <p:nvPr userDrawn="1"/>
        </p:nvSpPr>
        <p:spPr>
          <a:xfrm>
            <a:off x="9328657" y="6448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C31A8998-2CD6-C505-2002-D4FAD3D1F2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7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xmlns="" id="{EB9C93E9-B451-90FC-1FD3-8515D51D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" y="644830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59596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21B21DE-85EE-6E42-463C-EB834293C958}"/>
              </a:ext>
            </a:extLst>
          </p:cNvPr>
          <p:cNvSpPr/>
          <p:nvPr userDrawn="1"/>
        </p:nvSpPr>
        <p:spPr>
          <a:xfrm>
            <a:off x="9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0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8575" y="1852615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xmlns="" id="{1B70D70E-2EE6-BF62-5660-FF6CFAD0E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8368" y="1852615"/>
            <a:ext cx="525260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5B3B671A-5AD2-35DA-9E7E-3AE2D1694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2624552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50E73817-7DF2-7F29-C8B8-0FFF36405A83}"/>
              </a:ext>
            </a:extLst>
          </p:cNvPr>
          <p:cNvSpPr txBox="1">
            <a:spLocks/>
          </p:cNvSpPr>
          <p:nvPr userDrawn="1"/>
        </p:nvSpPr>
        <p:spPr>
          <a:xfrm>
            <a:off x="9328651" y="6448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xmlns="" id="{DBBDEB4D-C5A4-7A07-798C-EA53C745A7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70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245DBB21-2694-9011-C1A0-751E0067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2" y="6448289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5567925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343AC42-1174-A0F9-D614-82F7219605DC}"/>
              </a:ext>
            </a:extLst>
          </p:cNvPr>
          <p:cNvSpPr/>
          <p:nvPr userDrawn="1"/>
        </p:nvSpPr>
        <p:spPr>
          <a:xfrm>
            <a:off x="15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FEB4CB4-0345-6530-4889-A879C4952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6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3113" y="2148307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274" y="2373147"/>
            <a:ext cx="3814428" cy="21357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3113" y="3878662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AC3773A7-9B04-3EE4-6241-6EFC66E05F51}"/>
              </a:ext>
            </a:extLst>
          </p:cNvPr>
          <p:cNvSpPr txBox="1">
            <a:spLocks/>
          </p:cNvSpPr>
          <p:nvPr userDrawn="1"/>
        </p:nvSpPr>
        <p:spPr>
          <a:xfrm>
            <a:off x="9328657" y="6448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xmlns="" id="{5A1FE935-99E6-EFD4-6D0F-FBC6027928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67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3FFE4DE8-568E-3060-9EE8-09722B0A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" y="644830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40935062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ци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343AC42-1174-A0F9-D614-82F7219605DC}"/>
              </a:ext>
            </a:extLst>
          </p:cNvPr>
          <p:cNvSpPr/>
          <p:nvPr userDrawn="1"/>
        </p:nvSpPr>
        <p:spPr>
          <a:xfrm>
            <a:off x="15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FEB4CB4-0345-6530-4889-A879C4952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6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9640" y="1383490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7141" y="3429000"/>
            <a:ext cx="2217821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xmlns="" id="{04330EFB-CBC7-CD9D-FF5F-A63574694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7409" y="3429000"/>
            <a:ext cx="2217821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7192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:a16="http://schemas.microsoft.com/office/drawing/2014/main" xmlns="" id="{56067903-C0E3-AE2B-A079-16BDAED641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9893" y="1383490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xmlns="" id="{4670D368-EE86-FD2B-A287-B8169A2DF1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7445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B2053094-509F-09A3-FC67-7802C71B4C16}"/>
              </a:ext>
            </a:extLst>
          </p:cNvPr>
          <p:cNvSpPr txBox="1">
            <a:spLocks/>
          </p:cNvSpPr>
          <p:nvPr userDrawn="1"/>
        </p:nvSpPr>
        <p:spPr>
          <a:xfrm>
            <a:off x="9328657" y="6448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xmlns="" id="{0E1EC83A-85D2-8910-BC95-F276B2FC27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67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7A854170-0557-2FB2-1028-6A819A39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" y="644830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1817933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заголовком и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3">
            <a:extLst>
              <a:ext uri="{FF2B5EF4-FFF2-40B4-BE49-F238E27FC236}">
                <a16:creationId xmlns:a16="http://schemas.microsoft.com/office/drawing/2014/main" xmlns="" id="{092B14AC-EA25-24B0-80B9-B68B01017FF9}"/>
              </a:ext>
            </a:extLst>
          </p:cNvPr>
          <p:cNvSpPr/>
          <p:nvPr userDrawn="1"/>
        </p:nvSpPr>
        <p:spPr>
          <a:xfrm>
            <a:off x="15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38A1C92-CDB6-5AA4-49A7-56EDA5866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6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861D2919-2696-6DC4-367C-04B82F96B909}"/>
              </a:ext>
            </a:extLst>
          </p:cNvPr>
          <p:cNvSpPr txBox="1">
            <a:spLocks/>
          </p:cNvSpPr>
          <p:nvPr userDrawn="1"/>
        </p:nvSpPr>
        <p:spPr>
          <a:xfrm>
            <a:off x="9328657" y="6448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672F65F2-DCB8-8793-D53B-29FDFA374E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7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xmlns="" id="{4638B12C-3F1E-D4F3-EA42-7B55EE34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" y="644830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087599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21B21DE-85EE-6E42-463C-EB834293C958}"/>
              </a:ext>
            </a:extLst>
          </p:cNvPr>
          <p:cNvSpPr/>
          <p:nvPr userDrawn="1"/>
        </p:nvSpPr>
        <p:spPr>
          <a:xfrm>
            <a:off x="9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0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500" y="1852615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Рисунок 11">
            <a:extLst>
              <a:ext uri="{FF2B5EF4-FFF2-40B4-BE49-F238E27FC236}">
                <a16:creationId xmlns:a16="http://schemas.microsoft.com/office/drawing/2014/main" xmlns="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5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Рисунок 11">
            <a:extLst>
              <a:ext uri="{FF2B5EF4-FFF2-40B4-BE49-F238E27FC236}">
                <a16:creationId xmlns:a16="http://schemas.microsoft.com/office/drawing/2014/main" xmlns="" id="{3471242F-CCB7-688C-7FF7-2E77CEAC1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2707" y="1852615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9AC462-0E67-2B17-CA38-A795A2BB5CB7}"/>
              </a:ext>
            </a:extLst>
          </p:cNvPr>
          <p:cNvSpPr txBox="1">
            <a:spLocks/>
          </p:cNvSpPr>
          <p:nvPr userDrawn="1"/>
        </p:nvSpPr>
        <p:spPr>
          <a:xfrm>
            <a:off x="9328651" y="6448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00D34DBF-06F2-B545-5E93-27DE62CB3C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70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xmlns="" id="{3F9C5E39-5BEB-8216-F122-FED360A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2" y="6448289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47672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:a16="http://schemas.microsoft.com/office/drawing/2014/main" xmlns="" id="{F3244840-D46E-7CA6-422B-3AC25F58923C}"/>
              </a:ext>
            </a:extLst>
          </p:cNvPr>
          <p:cNvSpPr/>
          <p:nvPr userDrawn="1"/>
        </p:nvSpPr>
        <p:spPr>
          <a:xfrm>
            <a:off x="9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2A59621-BEC3-13D1-CC5C-BC6D3DB146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285733"/>
            <a:ext cx="11136244" cy="4453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DE764F5-DC0D-6C0B-2F61-BFF7DDFFB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0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6F3A45D3-8FCD-97D9-5D8A-049C1E22EC68}"/>
              </a:ext>
            </a:extLst>
          </p:cNvPr>
          <p:cNvSpPr txBox="1">
            <a:spLocks/>
          </p:cNvSpPr>
          <p:nvPr userDrawn="1"/>
        </p:nvSpPr>
        <p:spPr>
          <a:xfrm>
            <a:off x="9328651" y="6448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7CDBC32D-D31A-34F7-1BD5-9DF41ABEC9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70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xmlns="" id="{5198C4F6-DB3A-5160-A22E-7DBF4D95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2" y="6448289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45127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D16D53-7852-B8AF-68FA-5E3C80BD9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70" y="1119498"/>
            <a:ext cx="3932237" cy="474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xmlns="" id="{0150B22C-36E5-ACAF-31F7-3EE49D3BB286}"/>
              </a:ext>
            </a:extLst>
          </p:cNvPr>
          <p:cNvSpPr/>
          <p:nvPr userDrawn="1"/>
        </p:nvSpPr>
        <p:spPr>
          <a:xfrm>
            <a:off x="9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A9B994D8-D0ED-E6D0-8144-FF42E93F4E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8088" y="1119499"/>
            <a:ext cx="6718300" cy="474155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C0A6CD29-C0B0-1BF3-E4E7-E12431FF4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0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xmlns="" id="{51FA5304-2109-7D22-A5D1-CD631A213791}"/>
              </a:ext>
            </a:extLst>
          </p:cNvPr>
          <p:cNvSpPr txBox="1">
            <a:spLocks/>
          </p:cNvSpPr>
          <p:nvPr userDrawn="1"/>
        </p:nvSpPr>
        <p:spPr>
          <a:xfrm>
            <a:off x="9328651" y="6448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xmlns="" id="{6E7C6201-9E6E-62C6-3141-B7D55752F0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70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B4CA5D0B-8B52-1107-559A-749E3A7F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2" y="6448289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36140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0B77544B-57D9-E431-D1E6-8256238A8B0B}"/>
              </a:ext>
            </a:extLst>
          </p:cNvPr>
          <p:cNvSpPr/>
          <p:nvPr userDrawn="1"/>
        </p:nvSpPr>
        <p:spPr>
          <a:xfrm>
            <a:off x="9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A4947960-C3AA-CDF1-52E4-A26AA7AD2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0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Диаграмма 11">
            <a:extLst>
              <a:ext uri="{FF2B5EF4-FFF2-40B4-BE49-F238E27FC236}">
                <a16:creationId xmlns:a16="http://schemas.microsoft.com/office/drawing/2014/main" xmlns="" id="{C55CCD9B-D286-2625-CCCD-E190BE736E0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0075" y="1255718"/>
            <a:ext cx="7177088" cy="44783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415DDDC4-24BA-1A90-35C7-DBF0F8076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6738" y="1255718"/>
            <a:ext cx="3549650" cy="4478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xmlns="" id="{66B31BB7-B03F-E9BD-6391-BD436CF802B4}"/>
              </a:ext>
            </a:extLst>
          </p:cNvPr>
          <p:cNvSpPr txBox="1">
            <a:spLocks/>
          </p:cNvSpPr>
          <p:nvPr userDrawn="1"/>
        </p:nvSpPr>
        <p:spPr>
          <a:xfrm>
            <a:off x="9328651" y="6448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1FF3B5DC-9655-A127-3D55-8C1FF6893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670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E873933A-3B4D-6646-56C5-E235FC34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2" y="6448289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893658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E6E48-539F-6663-3EC2-99A02C6C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61" y="1309044"/>
            <a:ext cx="4600230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412E470-A3E0-AA1D-BD7D-EE0A4A8B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2461" y="1951848"/>
            <a:ext cx="46002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3636147-C979-6BB0-1430-8A0199843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038" y="1309044"/>
            <a:ext cx="4626801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xmlns="" id="{AD0B6318-4C01-5B81-FFE0-29FA74921D8E}"/>
              </a:ext>
            </a:extLst>
          </p:cNvPr>
          <p:cNvSpPr/>
          <p:nvPr userDrawn="1"/>
        </p:nvSpPr>
        <p:spPr>
          <a:xfrm>
            <a:off x="9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xmlns="" id="{CEB75230-A382-1CD5-FD4F-96C0E7AB2D2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96314" y="1951848"/>
            <a:ext cx="46002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0F3CF26-54CF-0539-2EA1-5A347DCEA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0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xmlns="" id="{A87B1AA6-636A-712D-E7E7-19BD221B0188}"/>
              </a:ext>
            </a:extLst>
          </p:cNvPr>
          <p:cNvSpPr txBox="1">
            <a:spLocks/>
          </p:cNvSpPr>
          <p:nvPr userDrawn="1"/>
        </p:nvSpPr>
        <p:spPr>
          <a:xfrm>
            <a:off x="9328651" y="6448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C31A8998-2CD6-C505-2002-D4FAD3D1F2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70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xmlns="" id="{EB9C93E9-B451-90FC-1FD3-8515D51D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2" y="6448289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4025139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343AC42-1174-A0F9-D614-82F7219605DC}"/>
              </a:ext>
            </a:extLst>
          </p:cNvPr>
          <p:cNvSpPr/>
          <p:nvPr userDrawn="1"/>
        </p:nvSpPr>
        <p:spPr>
          <a:xfrm>
            <a:off x="9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FEB4CB4-0345-6530-4889-A879C4952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0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3107" y="2148295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268" y="2373147"/>
            <a:ext cx="3814428" cy="21357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3107" y="3878662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AC3773A7-9B04-3EE4-6241-6EFC66E05F51}"/>
              </a:ext>
            </a:extLst>
          </p:cNvPr>
          <p:cNvSpPr txBox="1">
            <a:spLocks/>
          </p:cNvSpPr>
          <p:nvPr userDrawn="1"/>
        </p:nvSpPr>
        <p:spPr>
          <a:xfrm>
            <a:off x="9328651" y="6448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xmlns="" id="{5A1FE935-99E6-EFD4-6D0F-FBC6027928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670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3FFE4DE8-568E-3060-9EE8-09722B0A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2" y="6448289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426366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ци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343AC42-1174-A0F9-D614-82F7219605DC}"/>
              </a:ext>
            </a:extLst>
          </p:cNvPr>
          <p:cNvSpPr/>
          <p:nvPr userDrawn="1"/>
        </p:nvSpPr>
        <p:spPr>
          <a:xfrm>
            <a:off x="9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FEB4CB4-0345-6530-4889-A879C4952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0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9634" y="1383490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7141" y="3429000"/>
            <a:ext cx="2217821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xmlns="" id="{04330EFB-CBC7-CD9D-FF5F-A63574694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7403" y="3429000"/>
            <a:ext cx="2217821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7186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:a16="http://schemas.microsoft.com/office/drawing/2014/main" xmlns="" id="{56067903-C0E3-AE2B-A079-16BDAED641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9887" y="1383490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xmlns="" id="{4670D368-EE86-FD2B-A287-B8169A2DF1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7439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B2053094-509F-09A3-FC67-7802C71B4C16}"/>
              </a:ext>
            </a:extLst>
          </p:cNvPr>
          <p:cNvSpPr txBox="1">
            <a:spLocks/>
          </p:cNvSpPr>
          <p:nvPr userDrawn="1"/>
        </p:nvSpPr>
        <p:spPr>
          <a:xfrm>
            <a:off x="9328651" y="6448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xmlns="" id="{0E1EC83A-85D2-8910-BC95-F276B2FC27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670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7A854170-0557-2FB2-1028-6A819A39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2" y="6448289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756297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заголовком и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3">
            <a:extLst>
              <a:ext uri="{FF2B5EF4-FFF2-40B4-BE49-F238E27FC236}">
                <a16:creationId xmlns:a16="http://schemas.microsoft.com/office/drawing/2014/main" xmlns="" id="{092B14AC-EA25-24B0-80B9-B68B01017FF9}"/>
              </a:ext>
            </a:extLst>
          </p:cNvPr>
          <p:cNvSpPr/>
          <p:nvPr userDrawn="1"/>
        </p:nvSpPr>
        <p:spPr>
          <a:xfrm>
            <a:off x="9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38A1C92-CDB6-5AA4-49A7-56EDA5866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0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861D2919-2696-6DC4-367C-04B82F96B909}"/>
              </a:ext>
            </a:extLst>
          </p:cNvPr>
          <p:cNvSpPr txBox="1">
            <a:spLocks/>
          </p:cNvSpPr>
          <p:nvPr userDrawn="1"/>
        </p:nvSpPr>
        <p:spPr>
          <a:xfrm>
            <a:off x="9328651" y="6448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672F65F2-DCB8-8793-D53B-29FDFA374E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70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xmlns="" id="{4638B12C-3F1E-D4F3-EA42-7B55EE34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2" y="6448289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09143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D7A2D3-D6E5-C73A-7DBE-5EE64342D78B}"/>
              </a:ext>
            </a:extLst>
          </p:cNvPr>
          <p:cNvSpPr txBox="1">
            <a:spLocks/>
          </p:cNvSpPr>
          <p:nvPr userDrawn="1"/>
        </p:nvSpPr>
        <p:spPr>
          <a:xfrm>
            <a:off x="2890077" y="705118"/>
            <a:ext cx="3205923" cy="596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7DBBFC"/>
                </a:solidFill>
              </a:rPr>
              <a:t>СОДЕРЖАНИЕ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DD14833C-E99F-871B-FE32-BDFF130C1843}"/>
              </a:ext>
            </a:extLst>
          </p:cNvPr>
          <p:cNvSpPr txBox="1">
            <a:spLocks/>
          </p:cNvSpPr>
          <p:nvPr userDrawn="1"/>
        </p:nvSpPr>
        <p:spPr>
          <a:xfrm>
            <a:off x="9328651" y="6448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4221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396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C9EA2E0C-DBBA-B384-9FFB-38013890919D}"/>
              </a:ext>
            </a:extLst>
          </p:cNvPr>
          <p:cNvSpPr/>
          <p:nvPr userDrawn="1"/>
        </p:nvSpPr>
        <p:spPr>
          <a:xfrm>
            <a:off x="8209723" y="1253332"/>
            <a:ext cx="3526184" cy="4690269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2CEB80-1939-9913-B80E-312A85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027" y="1253331"/>
            <a:ext cx="6939720" cy="4690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0DC16E3-4119-D306-B0DB-20405C30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0046" y="1546327"/>
            <a:ext cx="2905538" cy="4058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3A56EE4D-CAE0-F801-A46E-E73A9FF689B8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F68A1339-501D-64DA-C8B5-52929CFF6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="" xmlns:a16="http://schemas.microsoft.com/office/drawing/2014/main" id="{BC31200F-A18F-EFBD-01D2-D05D06212DCC}"/>
              </a:ext>
            </a:extLst>
          </p:cNvPr>
          <p:cNvSpPr txBox="1">
            <a:spLocks/>
          </p:cNvSpPr>
          <p:nvPr userDrawn="1"/>
        </p:nvSpPr>
        <p:spPr>
          <a:xfrm>
            <a:off x="9328650" y="6448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6C2E8AF7-382D-88BB-23C5-07A71763FE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9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F14F051A-8698-953F-5B03-5020E318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6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584367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="" xmlns:a16="http://schemas.microsoft.com/office/drawing/2014/main" id="{07EB8C42-1916-8071-ED45-F0E2C9EDBF2D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7DBBFC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BE661CAF-7768-9AC2-F538-B5F8ECA17596}"/>
              </a:ext>
            </a:extLst>
          </p:cNvPr>
          <p:cNvSpPr/>
          <p:nvPr userDrawn="1"/>
        </p:nvSpPr>
        <p:spPr>
          <a:xfrm>
            <a:off x="983975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1FDB0C7F-D8DF-B62D-675F-2953D8E4F5A3}"/>
              </a:ext>
            </a:extLst>
          </p:cNvPr>
          <p:cNvSpPr/>
          <p:nvPr userDrawn="1"/>
        </p:nvSpPr>
        <p:spPr>
          <a:xfrm>
            <a:off x="6406499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28">
            <a:extLst>
              <a:ext uri="{FF2B5EF4-FFF2-40B4-BE49-F238E27FC236}">
                <a16:creationId xmlns="" xmlns:a16="http://schemas.microsoft.com/office/drawing/2014/main" id="{6FB71AF1-07C0-861E-F4DD-68F641E0E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2061" y="2864661"/>
            <a:ext cx="4267542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="" xmlns:a16="http://schemas.microsoft.com/office/drawing/2014/main" id="{D17CFC04-E67A-8922-2B8D-E0DB8D8A24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2061" y="2111505"/>
            <a:ext cx="4267542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="" xmlns:a16="http://schemas.microsoft.com/office/drawing/2014/main" id="{E94F6ACE-9C78-005A-9335-1EE2316FEB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2416" y="2864661"/>
            <a:ext cx="4267542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="" xmlns:a16="http://schemas.microsoft.com/office/drawing/2014/main" id="{A3A4BEF3-6D0B-F439-67E7-1E15BB7A3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2416" y="2111505"/>
            <a:ext cx="4267542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929BD678-58F6-07A5-5B2B-EF3E724A0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9CC2F26-97EB-7B4D-39C7-FEBF2DDC11A3}"/>
              </a:ext>
            </a:extLst>
          </p:cNvPr>
          <p:cNvSpPr txBox="1">
            <a:spLocks/>
          </p:cNvSpPr>
          <p:nvPr userDrawn="1"/>
        </p:nvSpPr>
        <p:spPr>
          <a:xfrm>
            <a:off x="9328650" y="6448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4A9190F3-63E6-D6B6-8C3D-8372DF3A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6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1D5E27BE-7EDA-D15B-3BB9-CFD1B84081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9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746943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5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="" xmlns:a16="http://schemas.microsoft.com/office/drawing/2014/main" id="{7A0B5775-AECC-0C81-B533-4057B9A26845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2175667B-4583-04FE-4801-F6C8F75BDF08}"/>
              </a:ext>
            </a:extLst>
          </p:cNvPr>
          <p:cNvSpPr/>
          <p:nvPr userDrawn="1"/>
        </p:nvSpPr>
        <p:spPr>
          <a:xfrm>
            <a:off x="749501" y="1850660"/>
            <a:ext cx="3255622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0C01C6F4-9C01-3FB3-C85B-D700EDBB7C86}"/>
              </a:ext>
            </a:extLst>
          </p:cNvPr>
          <p:cNvSpPr/>
          <p:nvPr userDrawn="1"/>
        </p:nvSpPr>
        <p:spPr>
          <a:xfrm>
            <a:off x="4539976" y="1850660"/>
            <a:ext cx="3255622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1950DA1-BCD8-EDB2-DC7D-A275B3D4A3F2}"/>
              </a:ext>
            </a:extLst>
          </p:cNvPr>
          <p:cNvSpPr/>
          <p:nvPr userDrawn="1"/>
        </p:nvSpPr>
        <p:spPr>
          <a:xfrm>
            <a:off x="8330445" y="1850660"/>
            <a:ext cx="3255622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=""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480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=""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7945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=""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28357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=""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7480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=""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7945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=""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357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2007952F-920A-9A7B-788E-085AA2240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="" xmlns:a16="http://schemas.microsoft.com/office/drawing/2014/main" id="{CED563EF-4AF7-CA26-C2B3-8930D1244BE1}"/>
              </a:ext>
            </a:extLst>
          </p:cNvPr>
          <p:cNvSpPr txBox="1">
            <a:spLocks/>
          </p:cNvSpPr>
          <p:nvPr userDrawn="1"/>
        </p:nvSpPr>
        <p:spPr>
          <a:xfrm>
            <a:off x="9328650" y="6448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FDCC2FFF-F02D-4AC5-36F9-AB78A83E90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9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49E18D00-E6F5-C63D-F8DF-4CED2CF8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6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745777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="" xmlns:a16="http://schemas.microsoft.com/office/drawing/2014/main" id="{7A0B5775-AECC-0C81-B533-4057B9A26845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2175667B-4583-04FE-4801-F6C8F75BDF08}"/>
              </a:ext>
            </a:extLst>
          </p:cNvPr>
          <p:cNvSpPr/>
          <p:nvPr userDrawn="1"/>
        </p:nvSpPr>
        <p:spPr>
          <a:xfrm>
            <a:off x="693545" y="1924461"/>
            <a:ext cx="2385683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0C01C6F4-9C01-3FB3-C85B-D700EDBB7C86}"/>
              </a:ext>
            </a:extLst>
          </p:cNvPr>
          <p:cNvSpPr/>
          <p:nvPr userDrawn="1"/>
        </p:nvSpPr>
        <p:spPr>
          <a:xfrm>
            <a:off x="3510336" y="1924461"/>
            <a:ext cx="2385683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1950DA1-BCD8-EDB2-DC7D-A275B3D4A3F2}"/>
              </a:ext>
            </a:extLst>
          </p:cNvPr>
          <p:cNvSpPr/>
          <p:nvPr userDrawn="1"/>
        </p:nvSpPr>
        <p:spPr>
          <a:xfrm>
            <a:off x="6321337" y="1924461"/>
            <a:ext cx="2385683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=""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856" y="2938462"/>
            <a:ext cx="1817078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=""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4632" y="2938462"/>
            <a:ext cx="1817078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=""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5636" y="2938462"/>
            <a:ext cx="1817078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=""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7856" y="2185306"/>
            <a:ext cx="1817078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=""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4632" y="2185306"/>
            <a:ext cx="1817078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=""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5636" y="2185306"/>
            <a:ext cx="1817078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2007952F-920A-9A7B-788E-085AA2240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F1A9882-4C2B-E626-5001-E66315689940}"/>
              </a:ext>
            </a:extLst>
          </p:cNvPr>
          <p:cNvSpPr/>
          <p:nvPr userDrawn="1"/>
        </p:nvSpPr>
        <p:spPr>
          <a:xfrm>
            <a:off x="9132341" y="1940127"/>
            <a:ext cx="2385683" cy="3225614"/>
          </a:xfrm>
          <a:prstGeom prst="roundRect">
            <a:avLst>
              <a:gd name="adj" fmla="val 2574"/>
            </a:avLst>
          </a:prstGeom>
          <a:solidFill>
            <a:srgbClr val="D3F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Текст 28">
            <a:extLst>
              <a:ext uri="{FF2B5EF4-FFF2-40B4-BE49-F238E27FC236}">
                <a16:creationId xmlns="" xmlns:a16="http://schemas.microsoft.com/office/drawing/2014/main" id="{040A5FB0-55B9-3D90-49B1-E18432C4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6636" y="2954128"/>
            <a:ext cx="1817078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="" xmlns:a16="http://schemas.microsoft.com/office/drawing/2014/main" id="{F6E431BB-9FC0-ACC5-D858-C1ABAC969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6636" y="2200972"/>
            <a:ext cx="1817078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="" xmlns:a16="http://schemas.microsoft.com/office/drawing/2014/main" id="{681E0E83-7715-1B26-C0EF-86D4C9801A91}"/>
              </a:ext>
            </a:extLst>
          </p:cNvPr>
          <p:cNvSpPr txBox="1">
            <a:spLocks/>
          </p:cNvSpPr>
          <p:nvPr userDrawn="1"/>
        </p:nvSpPr>
        <p:spPr>
          <a:xfrm>
            <a:off x="9328650" y="6448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9" name="Текст 7">
            <a:extLst>
              <a:ext uri="{FF2B5EF4-FFF2-40B4-BE49-F238E27FC236}">
                <a16:creationId xmlns="" xmlns:a16="http://schemas.microsoft.com/office/drawing/2014/main" id="{7940E9A4-BEC6-6B6F-E45E-4CD0FD9879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9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="" xmlns:a16="http://schemas.microsoft.com/office/drawing/2014/main" id="{F98F4CB7-BFDE-D189-FF5A-FE233D9D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6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143324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Рисунок 11">
            <a:extLst>
              <a:ext uri="{FF2B5EF4-FFF2-40B4-BE49-F238E27FC236}">
                <a16:creationId xmlns=""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300" y="1852614"/>
            <a:ext cx="3055939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="" xmlns:a16="http://schemas.microsoft.com/office/drawing/2014/main" id="{F90414E1-F7F8-26E8-647F-D6D5B0A46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8" y="1852612"/>
            <a:ext cx="7064455" cy="3609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79C98158-9B5D-14BD-1E46-4774CFAF8C8C}"/>
              </a:ext>
            </a:extLst>
          </p:cNvPr>
          <p:cNvSpPr txBox="1">
            <a:spLocks/>
          </p:cNvSpPr>
          <p:nvPr userDrawn="1"/>
        </p:nvSpPr>
        <p:spPr>
          <a:xfrm>
            <a:off x="9328650" y="6448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25EC69B5-8145-63DB-7E02-3E7C098796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9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="" xmlns:a16="http://schemas.microsoft.com/office/drawing/2014/main" id="{2A5C06CF-0267-9F95-9C86-7619DF63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6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194413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508" y="1852614"/>
            <a:ext cx="652573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="" xmlns:a16="http://schemas.microsoft.com/office/drawing/2014/main" id="{CFD94AFF-47FA-B07D-6D6E-1B1434C57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2" y="1852612"/>
            <a:ext cx="3491076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" name="Текст 7">
            <a:extLst>
              <a:ext uri="{FF2B5EF4-FFF2-40B4-BE49-F238E27FC236}">
                <a16:creationId xmlns="" xmlns:a16="http://schemas.microsoft.com/office/drawing/2014/main" id="{A5609147-C3F3-A48D-6473-3423B8E24B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9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="" xmlns:a16="http://schemas.microsoft.com/office/drawing/2014/main" id="{C8075BC7-29F4-10A7-6099-61883186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6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4205933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8585" y="1852614"/>
            <a:ext cx="3055939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3" name="Рисунок 11">
            <a:extLst>
              <a:ext uri="{FF2B5EF4-FFF2-40B4-BE49-F238E27FC236}">
                <a16:creationId xmlns="" xmlns:a16="http://schemas.microsoft.com/office/drawing/2014/main" id="{1B70D70E-2EE6-BF62-5660-FF6CFAD0E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8368" y="1852614"/>
            <a:ext cx="525260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5B3B671A-5AD2-35DA-9E7E-3AE2D1694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2624552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50E73817-7DF2-7F29-C8B8-0FFF36405A83}"/>
              </a:ext>
            </a:extLst>
          </p:cNvPr>
          <p:cNvSpPr txBox="1">
            <a:spLocks/>
          </p:cNvSpPr>
          <p:nvPr userDrawn="1"/>
        </p:nvSpPr>
        <p:spPr>
          <a:xfrm>
            <a:off x="9328650" y="6448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="" xmlns:a16="http://schemas.microsoft.com/office/drawing/2014/main" id="{DBBDEB4D-C5A4-7A07-798C-EA53C745A7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9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245DBB21-2694-9011-C1A0-751E0067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6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378130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509" y="1852614"/>
            <a:ext cx="3055939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" name="Рисунок 11">
            <a:extLst>
              <a:ext uri="{FF2B5EF4-FFF2-40B4-BE49-F238E27FC236}">
                <a16:creationId xmlns=""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300" y="1852614"/>
            <a:ext cx="3055939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" name="Рисунок 11">
            <a:extLst>
              <a:ext uri="{FF2B5EF4-FFF2-40B4-BE49-F238E27FC236}">
                <a16:creationId xmlns="" xmlns:a16="http://schemas.microsoft.com/office/drawing/2014/main" id="{3471242F-CCB7-688C-7FF7-2E77CEAC1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2717" y="1852614"/>
            <a:ext cx="3055939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9AC462-0E67-2B17-CA38-A795A2BB5CB7}"/>
              </a:ext>
            </a:extLst>
          </p:cNvPr>
          <p:cNvSpPr txBox="1">
            <a:spLocks/>
          </p:cNvSpPr>
          <p:nvPr userDrawn="1"/>
        </p:nvSpPr>
        <p:spPr>
          <a:xfrm>
            <a:off x="9328650" y="6448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00D34DBF-06F2-B545-5E93-27DE62CB3C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9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="" xmlns:a16="http://schemas.microsoft.com/office/drawing/2014/main" id="{3F9C5E39-5BEB-8216-F122-FED360A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6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423328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F3244840-D46E-7CA6-422B-3AC25F58923C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2A59621-BEC3-13D1-CC5C-BC6D3DB146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3" y="1285733"/>
            <a:ext cx="11136244" cy="4453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DE764F5-DC0D-6C0B-2F61-BFF7DDFFB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6F3A45D3-8FCD-97D9-5D8A-049C1E22EC68}"/>
              </a:ext>
            </a:extLst>
          </p:cNvPr>
          <p:cNvSpPr txBox="1">
            <a:spLocks/>
          </p:cNvSpPr>
          <p:nvPr userDrawn="1"/>
        </p:nvSpPr>
        <p:spPr>
          <a:xfrm>
            <a:off x="9328650" y="6448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7CDBC32D-D31A-34F7-1BD5-9DF41ABEC9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9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="" xmlns:a16="http://schemas.microsoft.com/office/drawing/2014/main" id="{5198C4F6-DB3A-5160-A22E-7DBF4D95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6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44847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1 цифра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D3409CF-BB0C-E756-DC29-B113AEAB8277}"/>
              </a:ext>
            </a:extLst>
          </p:cNvPr>
          <p:cNvSpPr/>
          <p:nvPr userDrawn="1"/>
        </p:nvSpPr>
        <p:spPr>
          <a:xfrm>
            <a:off x="9" y="2662517"/>
            <a:ext cx="7516083" cy="130371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59492CD8-B2D2-4AF6-2D2A-CDA40DC351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156" y="2452557"/>
            <a:ext cx="1143863" cy="172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8000" kern="1200" dirty="0">
                <a:solidFill>
                  <a:srgbClr val="7DBBF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xmlns="" id="{209481BF-91DE-79FE-FDB1-F23ADE854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607" y="2849940"/>
            <a:ext cx="5929970" cy="96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ru-RU" sz="2400" b="1" kern="1200" spc="-20" dirty="0">
                <a:solidFill>
                  <a:srgbClr val="282A2E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4FBE0E25-1DDF-AB50-A089-E5C660E09279}"/>
              </a:ext>
            </a:extLst>
          </p:cNvPr>
          <p:cNvGrpSpPr/>
          <p:nvPr userDrawn="1"/>
        </p:nvGrpSpPr>
        <p:grpSpPr>
          <a:xfrm>
            <a:off x="663408" y="6396532"/>
            <a:ext cx="12925697" cy="66972"/>
            <a:chOff x="2333171" y="6013450"/>
            <a:chExt cx="14706663" cy="76200"/>
          </a:xfrm>
          <a:solidFill>
            <a:srgbClr val="7DBBFC"/>
          </a:solidFill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xmlns="" id="{E74419A8-4FB6-00A5-C24D-1CEC374D8F36}"/>
                </a:ext>
              </a:extLst>
            </p:cNvPr>
            <p:cNvSpPr/>
            <p:nvPr userDrawn="1"/>
          </p:nvSpPr>
          <p:spPr>
            <a:xfrm>
              <a:off x="2333171" y="6013450"/>
              <a:ext cx="1143000" cy="76200"/>
            </a:xfrm>
            <a:custGeom>
              <a:avLst/>
              <a:gdLst/>
              <a:ahLst/>
              <a:cxnLst/>
              <a:rect l="l" t="t" r="r" b="b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xmlns="" id="{70798D9C-49A6-5EB3-FA17-A891A5B50F96}"/>
                </a:ext>
              </a:extLst>
            </p:cNvPr>
            <p:cNvSpPr/>
            <p:nvPr userDrawn="1"/>
          </p:nvSpPr>
          <p:spPr>
            <a:xfrm>
              <a:off x="3829294" y="6045200"/>
              <a:ext cx="13210540" cy="25400"/>
            </a:xfrm>
            <a:custGeom>
              <a:avLst/>
              <a:gdLst/>
              <a:ahLst/>
              <a:cxnLst/>
              <a:rect l="l" t="t" r="r" b="b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E5C9A6C4-81F8-744C-0326-E51AC4E9C47D}"/>
              </a:ext>
            </a:extLst>
          </p:cNvPr>
          <p:cNvSpPr/>
          <p:nvPr userDrawn="1"/>
        </p:nvSpPr>
        <p:spPr>
          <a:xfrm flipH="1">
            <a:off x="-10579" y="2662517"/>
            <a:ext cx="110111" cy="1303710"/>
          </a:xfrm>
          <a:custGeom>
            <a:avLst/>
            <a:gdLst/>
            <a:ahLst/>
            <a:cxnLst/>
            <a:rect l="l" t="t" r="r" b="b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4998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D16D53-7852-B8AF-68FA-5E3C80BD9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70" y="1119498"/>
            <a:ext cx="3932237" cy="474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0150B22C-36E5-ACAF-31F7-3EE49D3BB286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A9B994D8-D0ED-E6D0-8144-FF42E93F4E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8091" y="1119499"/>
            <a:ext cx="6718300" cy="474155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C0A6CD29-C0B0-1BF3-E4E7-E12431FF4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Номер слайда 4">
            <a:extLst>
              <a:ext uri="{FF2B5EF4-FFF2-40B4-BE49-F238E27FC236}">
                <a16:creationId xmlns="" xmlns:a16="http://schemas.microsoft.com/office/drawing/2014/main" id="{51FA5304-2109-7D22-A5D1-CD631A213791}"/>
              </a:ext>
            </a:extLst>
          </p:cNvPr>
          <p:cNvSpPr txBox="1">
            <a:spLocks/>
          </p:cNvSpPr>
          <p:nvPr userDrawn="1"/>
        </p:nvSpPr>
        <p:spPr>
          <a:xfrm>
            <a:off x="9328650" y="6448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6" name="Текст 7">
            <a:extLst>
              <a:ext uri="{FF2B5EF4-FFF2-40B4-BE49-F238E27FC236}">
                <a16:creationId xmlns="" xmlns:a16="http://schemas.microsoft.com/office/drawing/2014/main" id="{6E7C6201-9E6E-62C6-3141-B7D55752F0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9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B4CA5D0B-8B52-1107-559A-749E3A7F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6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717460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0B77544B-57D9-E431-D1E6-8256238A8B0B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4947960-C3AA-CDF1-52E4-A26AA7AD2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Диаграмма 11">
            <a:extLst>
              <a:ext uri="{FF2B5EF4-FFF2-40B4-BE49-F238E27FC236}">
                <a16:creationId xmlns="" xmlns:a16="http://schemas.microsoft.com/office/drawing/2014/main" id="{C55CCD9B-D286-2625-CCCD-E190BE736E0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0074" y="1255719"/>
            <a:ext cx="7177088" cy="44783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415DDDC4-24BA-1A90-35C7-DBF0F8076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6744" y="1255719"/>
            <a:ext cx="3549651" cy="4478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="" xmlns:a16="http://schemas.microsoft.com/office/drawing/2014/main" id="{66B31BB7-B03F-E9BD-6391-BD436CF802B4}"/>
              </a:ext>
            </a:extLst>
          </p:cNvPr>
          <p:cNvSpPr txBox="1">
            <a:spLocks/>
          </p:cNvSpPr>
          <p:nvPr userDrawn="1"/>
        </p:nvSpPr>
        <p:spPr>
          <a:xfrm>
            <a:off x="9328650" y="6448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1FF3B5DC-9655-A127-3D55-8C1FF6893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669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E873933A-3B4D-6646-56C5-E235FC34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6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896543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E6E48-539F-6663-3EC2-99A02C6C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56" y="1309051"/>
            <a:ext cx="4600231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412E470-A3E0-AA1D-BD7D-EE0A4A8B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2456" y="1951848"/>
            <a:ext cx="4600231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3636147-C979-6BB0-1430-8A0199843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043" y="1309051"/>
            <a:ext cx="4626801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="" xmlns:a16="http://schemas.microsoft.com/office/drawing/2014/main" id="{AD0B6318-4C01-5B81-FFE0-29FA74921D8E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9" name="Объект 3">
            <a:extLst>
              <a:ext uri="{FF2B5EF4-FFF2-40B4-BE49-F238E27FC236}">
                <a16:creationId xmlns="" xmlns:a16="http://schemas.microsoft.com/office/drawing/2014/main" id="{CEB75230-A382-1CD5-FD4F-96C0E7AB2D2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96327" y="1951848"/>
            <a:ext cx="4600231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0F3CF26-54CF-0539-2EA1-5A347DCEA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="" xmlns:a16="http://schemas.microsoft.com/office/drawing/2014/main" id="{A87B1AA6-636A-712D-E7E7-19BD221B0188}"/>
              </a:ext>
            </a:extLst>
          </p:cNvPr>
          <p:cNvSpPr txBox="1">
            <a:spLocks/>
          </p:cNvSpPr>
          <p:nvPr userDrawn="1"/>
        </p:nvSpPr>
        <p:spPr>
          <a:xfrm>
            <a:off x="9328650" y="6448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C31A8998-2CD6-C505-2002-D4FAD3D1F2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9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="" xmlns:a16="http://schemas.microsoft.com/office/drawing/2014/main" id="{EB9C93E9-B451-90FC-1FD3-8515D51D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6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8506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343AC42-1174-A0F9-D614-82F7219605DC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FEB4CB4-0345-6530-4889-A879C4952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3109" y="2148302"/>
            <a:ext cx="1443539" cy="1443539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267" y="2373147"/>
            <a:ext cx="3814428" cy="21357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3107" y="3878662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AC3773A7-9B04-3EE4-6241-6EFC66E05F51}"/>
              </a:ext>
            </a:extLst>
          </p:cNvPr>
          <p:cNvSpPr txBox="1">
            <a:spLocks/>
          </p:cNvSpPr>
          <p:nvPr userDrawn="1"/>
        </p:nvSpPr>
        <p:spPr>
          <a:xfrm>
            <a:off x="9328650" y="6448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="" xmlns:a16="http://schemas.microsoft.com/office/drawing/2014/main" id="{5A1FE935-99E6-EFD4-6D0F-FBC6027928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669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3FFE4DE8-568E-3060-9EE8-09722B0A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6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1802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ци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343AC42-1174-A0F9-D614-82F7219605DC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FEB4CB4-0345-6530-4889-A879C4952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9633" y="1383490"/>
            <a:ext cx="1443539" cy="1443539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7150" y="3429000"/>
            <a:ext cx="2217822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="" xmlns:a16="http://schemas.microsoft.com/office/drawing/2014/main" id="{04330EFB-CBC7-CD9D-FF5F-A63574694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7396" y="3429000"/>
            <a:ext cx="2217822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7187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="" xmlns:a16="http://schemas.microsoft.com/office/drawing/2014/main" id="{56067903-C0E3-AE2B-A079-16BDAED641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9886" y="1383490"/>
            <a:ext cx="1443539" cy="1443539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1" name="Текст 13">
            <a:extLst>
              <a:ext uri="{FF2B5EF4-FFF2-40B4-BE49-F238E27FC236}">
                <a16:creationId xmlns="" xmlns:a16="http://schemas.microsoft.com/office/drawing/2014/main" id="{4670D368-EE86-FD2B-A287-B8169A2DF1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7439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B2053094-509F-09A3-FC67-7802C71B4C16}"/>
              </a:ext>
            </a:extLst>
          </p:cNvPr>
          <p:cNvSpPr txBox="1">
            <a:spLocks/>
          </p:cNvSpPr>
          <p:nvPr userDrawn="1"/>
        </p:nvSpPr>
        <p:spPr>
          <a:xfrm>
            <a:off x="9328650" y="6448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="" xmlns:a16="http://schemas.microsoft.com/office/drawing/2014/main" id="{0E1EC83A-85D2-8910-BC95-F276B2FC27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669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7A854170-0557-2FB2-1028-6A819A39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6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996621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заголовком и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3">
            <a:extLst>
              <a:ext uri="{FF2B5EF4-FFF2-40B4-BE49-F238E27FC236}">
                <a16:creationId xmlns="" xmlns:a16="http://schemas.microsoft.com/office/drawing/2014/main" id="{092B14AC-EA25-24B0-80B9-B68B01017FF9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338A1C92-CDB6-5AA4-49A7-56EDA5866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861D2919-2696-6DC4-367C-04B82F96B909}"/>
              </a:ext>
            </a:extLst>
          </p:cNvPr>
          <p:cNvSpPr txBox="1">
            <a:spLocks/>
          </p:cNvSpPr>
          <p:nvPr userDrawn="1"/>
        </p:nvSpPr>
        <p:spPr>
          <a:xfrm>
            <a:off x="9328650" y="6448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672F65F2-DCB8-8793-D53B-29FDFA374E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9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="" xmlns:a16="http://schemas.microsoft.com/office/drawing/2014/main" id="{4638B12C-3F1E-D4F3-EA42-7B55EE34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6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670862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 (1 цифра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6D3409CF-BB0C-E756-DC29-B113AEAB8277}"/>
              </a:ext>
            </a:extLst>
          </p:cNvPr>
          <p:cNvSpPr/>
          <p:nvPr userDrawn="1"/>
        </p:nvSpPr>
        <p:spPr>
          <a:xfrm>
            <a:off x="8" y="2662517"/>
            <a:ext cx="7516083" cy="130371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9492CD8-B2D2-4AF6-2D2A-CDA40DC351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156" y="2452557"/>
            <a:ext cx="1143863" cy="172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8000" kern="1200" dirty="0">
                <a:solidFill>
                  <a:srgbClr val="7DBBF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="" xmlns:a16="http://schemas.microsoft.com/office/drawing/2014/main" id="{209481BF-91DE-79FE-FDB1-F23ADE854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607" y="2849940"/>
            <a:ext cx="5929970" cy="96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ru-RU" sz="2400" b="1" kern="1200" spc="-20" dirty="0">
                <a:solidFill>
                  <a:srgbClr val="282A2E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4FBE0E25-1DDF-AB50-A089-E5C660E09279}"/>
              </a:ext>
            </a:extLst>
          </p:cNvPr>
          <p:cNvGrpSpPr/>
          <p:nvPr userDrawn="1"/>
        </p:nvGrpSpPr>
        <p:grpSpPr>
          <a:xfrm>
            <a:off x="663408" y="6396532"/>
            <a:ext cx="12925697" cy="66972"/>
            <a:chOff x="2333171" y="6013450"/>
            <a:chExt cx="14706663" cy="76200"/>
          </a:xfrm>
          <a:solidFill>
            <a:srgbClr val="7DBBFC"/>
          </a:solidFill>
        </p:grpSpPr>
        <p:sp>
          <p:nvSpPr>
            <p:cNvPr id="14" name="object 4">
              <a:extLst>
                <a:ext uri="{FF2B5EF4-FFF2-40B4-BE49-F238E27FC236}">
                  <a16:creationId xmlns="" xmlns:a16="http://schemas.microsoft.com/office/drawing/2014/main" id="{E74419A8-4FB6-00A5-C24D-1CEC374D8F36}"/>
                </a:ext>
              </a:extLst>
            </p:cNvPr>
            <p:cNvSpPr/>
            <p:nvPr userDrawn="1"/>
          </p:nvSpPr>
          <p:spPr>
            <a:xfrm>
              <a:off x="2333171" y="6013450"/>
              <a:ext cx="1143000" cy="76200"/>
            </a:xfrm>
            <a:custGeom>
              <a:avLst/>
              <a:gdLst/>
              <a:ahLst/>
              <a:cxnLst/>
              <a:rect l="l" t="t" r="r" b="b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282A2E"/>
                </a:solidFill>
              </a:endParaRPr>
            </a:p>
          </p:txBody>
        </p:sp>
        <p:sp>
          <p:nvSpPr>
            <p:cNvPr id="15" name="object 6">
              <a:extLst>
                <a:ext uri="{FF2B5EF4-FFF2-40B4-BE49-F238E27FC236}">
                  <a16:creationId xmlns="" xmlns:a16="http://schemas.microsoft.com/office/drawing/2014/main" id="{70798D9C-49A6-5EB3-FA17-A891A5B50F96}"/>
                </a:ext>
              </a:extLst>
            </p:cNvPr>
            <p:cNvSpPr/>
            <p:nvPr userDrawn="1"/>
          </p:nvSpPr>
          <p:spPr>
            <a:xfrm>
              <a:off x="3829294" y="6045200"/>
              <a:ext cx="13210540" cy="25400"/>
            </a:xfrm>
            <a:custGeom>
              <a:avLst/>
              <a:gdLst/>
              <a:ahLst/>
              <a:cxnLst/>
              <a:rect l="l" t="t" r="r" b="b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282A2E"/>
                </a:solidFill>
              </a:endParaRPr>
            </a:p>
          </p:txBody>
        </p:sp>
      </p:grp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E5C9A6C4-81F8-744C-0326-E51AC4E9C47D}"/>
              </a:ext>
            </a:extLst>
          </p:cNvPr>
          <p:cNvSpPr/>
          <p:nvPr userDrawn="1"/>
        </p:nvSpPr>
        <p:spPr>
          <a:xfrm flipH="1">
            <a:off x="-10580" y="2662517"/>
            <a:ext cx="110111" cy="1303710"/>
          </a:xfrm>
          <a:custGeom>
            <a:avLst/>
            <a:gdLst/>
            <a:ahLst/>
            <a:cxnLst/>
            <a:rect l="l" t="t" r="r" b="b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40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C9EA2E0C-DBBA-B384-9FFB-38013890919D}"/>
              </a:ext>
            </a:extLst>
          </p:cNvPr>
          <p:cNvSpPr/>
          <p:nvPr userDrawn="1"/>
        </p:nvSpPr>
        <p:spPr>
          <a:xfrm>
            <a:off x="8209723" y="1253331"/>
            <a:ext cx="3526184" cy="4690269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2CEB80-1939-9913-B80E-312A85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024" y="1253331"/>
            <a:ext cx="6939720" cy="4690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DC16E3-4119-D306-B0DB-20405C30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0046" y="1546326"/>
            <a:ext cx="2905538" cy="4058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xmlns="" id="{3A56EE4D-CAE0-F801-A46E-E73A9FF689B8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68A1339-501D-64DA-C8B5-52929CFF6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xmlns="" id="{BC31200F-A18F-EFBD-01D2-D05D06212DCC}"/>
              </a:ext>
            </a:extLst>
          </p:cNvPr>
          <p:cNvSpPr txBox="1">
            <a:spLocks/>
          </p:cNvSpPr>
          <p:nvPr userDrawn="1"/>
        </p:nvSpPr>
        <p:spPr>
          <a:xfrm>
            <a:off x="9328647" y="64482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6C2E8AF7-382D-88BB-23C5-07A71763FE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F14F051A-8698-953F-5B03-5020E318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0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297079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:a16="http://schemas.microsoft.com/office/drawing/2014/main" xmlns="" id="{07EB8C42-1916-8071-ED45-F0E2C9EDBF2D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7DBBFC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BE661CAF-7768-9AC2-F538-B5F8ECA17596}"/>
              </a:ext>
            </a:extLst>
          </p:cNvPr>
          <p:cNvSpPr/>
          <p:nvPr userDrawn="1"/>
        </p:nvSpPr>
        <p:spPr>
          <a:xfrm>
            <a:off x="983972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1FDB0C7F-D8DF-B62D-675F-2953D8E4F5A3}"/>
              </a:ext>
            </a:extLst>
          </p:cNvPr>
          <p:cNvSpPr/>
          <p:nvPr userDrawn="1"/>
        </p:nvSpPr>
        <p:spPr>
          <a:xfrm>
            <a:off x="6406499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28">
            <a:extLst>
              <a:ext uri="{FF2B5EF4-FFF2-40B4-BE49-F238E27FC236}">
                <a16:creationId xmlns:a16="http://schemas.microsoft.com/office/drawing/2014/main" xmlns="" id="{6FB71AF1-07C0-861E-F4DD-68F641E0E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2058" y="2864661"/>
            <a:ext cx="4267542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xmlns="" id="{D17CFC04-E67A-8922-2B8D-E0DB8D8A24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2058" y="2111505"/>
            <a:ext cx="4267542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xmlns="" id="{E94F6ACE-9C78-005A-9335-1EE2316FEB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2416" y="2864661"/>
            <a:ext cx="4267542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xmlns="" id="{A3A4BEF3-6D0B-F439-67E7-1E15BB7A3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2416" y="2111505"/>
            <a:ext cx="4267542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929BD678-58F6-07A5-5B2B-EF3E724A0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9CC2F26-97EB-7B4D-39C7-FEBF2DDC11A3}"/>
              </a:ext>
            </a:extLst>
          </p:cNvPr>
          <p:cNvSpPr txBox="1">
            <a:spLocks/>
          </p:cNvSpPr>
          <p:nvPr userDrawn="1"/>
        </p:nvSpPr>
        <p:spPr>
          <a:xfrm>
            <a:off x="9328647" y="64482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xmlns="" id="{4A9190F3-63E6-D6B6-8C3D-8372DF3A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0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1D5E27BE-7EDA-D15B-3BB9-CFD1B84081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1414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5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xmlns="" id="{7A0B5775-AECC-0C81-B533-4057B9A26845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2175667B-4583-04FE-4801-F6C8F75BDF08}"/>
              </a:ext>
            </a:extLst>
          </p:cNvPr>
          <p:cNvSpPr/>
          <p:nvPr userDrawn="1"/>
        </p:nvSpPr>
        <p:spPr>
          <a:xfrm>
            <a:off x="749501" y="1850660"/>
            <a:ext cx="3255622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0C01C6F4-9C01-3FB3-C85B-D700EDBB7C86}"/>
              </a:ext>
            </a:extLst>
          </p:cNvPr>
          <p:cNvSpPr/>
          <p:nvPr userDrawn="1"/>
        </p:nvSpPr>
        <p:spPr>
          <a:xfrm>
            <a:off x="4539976" y="1850660"/>
            <a:ext cx="3255622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1950DA1-BCD8-EDB2-DC7D-A275B3D4A3F2}"/>
              </a:ext>
            </a:extLst>
          </p:cNvPr>
          <p:cNvSpPr/>
          <p:nvPr userDrawn="1"/>
        </p:nvSpPr>
        <p:spPr>
          <a:xfrm>
            <a:off x="8330445" y="1850660"/>
            <a:ext cx="3255622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xmlns="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477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xmlns="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7945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xmlns="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28357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xmlns="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7477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xmlns="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7945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xmlns="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357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007952F-920A-9A7B-788E-085AA2240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xmlns="" id="{CED563EF-4AF7-CA26-C2B3-8930D1244BE1}"/>
              </a:ext>
            </a:extLst>
          </p:cNvPr>
          <p:cNvSpPr txBox="1">
            <a:spLocks/>
          </p:cNvSpPr>
          <p:nvPr userDrawn="1"/>
        </p:nvSpPr>
        <p:spPr>
          <a:xfrm>
            <a:off x="9328647" y="64482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FDCC2FFF-F02D-4AC5-36F9-AB78A83E90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xmlns="" id="{49E18D00-E6F5-C63D-F8DF-4CED2CF8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0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98491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2 цифры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4FBE0E25-1DDF-AB50-A089-E5C660E09279}"/>
              </a:ext>
            </a:extLst>
          </p:cNvPr>
          <p:cNvGrpSpPr/>
          <p:nvPr userDrawn="1"/>
        </p:nvGrpSpPr>
        <p:grpSpPr>
          <a:xfrm>
            <a:off x="663408" y="6396532"/>
            <a:ext cx="12925697" cy="66972"/>
            <a:chOff x="2333171" y="6013450"/>
            <a:chExt cx="14706663" cy="76200"/>
          </a:xfrm>
          <a:solidFill>
            <a:srgbClr val="7DBBFC"/>
          </a:solidFill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xmlns="" id="{E74419A8-4FB6-00A5-C24D-1CEC374D8F36}"/>
                </a:ext>
              </a:extLst>
            </p:cNvPr>
            <p:cNvSpPr/>
            <p:nvPr userDrawn="1"/>
          </p:nvSpPr>
          <p:spPr>
            <a:xfrm>
              <a:off x="2333171" y="6013450"/>
              <a:ext cx="1143000" cy="76200"/>
            </a:xfrm>
            <a:custGeom>
              <a:avLst/>
              <a:gdLst/>
              <a:ahLst/>
              <a:cxnLst/>
              <a:rect l="l" t="t" r="r" b="b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xmlns="" id="{70798D9C-49A6-5EB3-FA17-A891A5B50F96}"/>
                </a:ext>
              </a:extLst>
            </p:cNvPr>
            <p:cNvSpPr/>
            <p:nvPr userDrawn="1"/>
          </p:nvSpPr>
          <p:spPr>
            <a:xfrm>
              <a:off x="3829294" y="6045200"/>
              <a:ext cx="13210540" cy="25400"/>
            </a:xfrm>
            <a:custGeom>
              <a:avLst/>
              <a:gdLst/>
              <a:ahLst/>
              <a:cxnLst/>
              <a:rect l="l" t="t" r="r" b="b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1BBBFCC8-FA3E-584C-D68D-4B3C3092DBD9}"/>
              </a:ext>
            </a:extLst>
          </p:cNvPr>
          <p:cNvSpPr/>
          <p:nvPr userDrawn="1"/>
        </p:nvSpPr>
        <p:spPr>
          <a:xfrm>
            <a:off x="9" y="2662517"/>
            <a:ext cx="7516083" cy="130371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xmlns="" id="{CC890D42-0994-2C55-C003-1115272C893B}"/>
              </a:ext>
            </a:extLst>
          </p:cNvPr>
          <p:cNvSpPr/>
          <p:nvPr userDrawn="1"/>
        </p:nvSpPr>
        <p:spPr>
          <a:xfrm flipH="1">
            <a:off x="-10579" y="2662517"/>
            <a:ext cx="110111" cy="1303710"/>
          </a:xfrm>
          <a:custGeom>
            <a:avLst/>
            <a:gdLst/>
            <a:ahLst/>
            <a:cxnLst/>
            <a:rect l="l" t="t" r="r" b="b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0C3B47C9-9A5E-501B-FE77-3F72F5A6E6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165" y="2452557"/>
            <a:ext cx="1358836" cy="172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8000" kern="1200" dirty="0">
                <a:solidFill>
                  <a:srgbClr val="7DBBF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10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13848968-2D85-42FA-45F0-949C4DE62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9347" y="2849940"/>
            <a:ext cx="5929970" cy="96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ru-RU" sz="2400" b="1" kern="1200" spc="-20" dirty="0">
                <a:solidFill>
                  <a:srgbClr val="282A2E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23513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xmlns="" id="{7A0B5775-AECC-0C81-B533-4057B9A26845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2175667B-4583-04FE-4801-F6C8F75BDF08}"/>
              </a:ext>
            </a:extLst>
          </p:cNvPr>
          <p:cNvSpPr/>
          <p:nvPr userDrawn="1"/>
        </p:nvSpPr>
        <p:spPr>
          <a:xfrm>
            <a:off x="693545" y="1924461"/>
            <a:ext cx="2385683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0C01C6F4-9C01-3FB3-C85B-D700EDBB7C86}"/>
              </a:ext>
            </a:extLst>
          </p:cNvPr>
          <p:cNvSpPr/>
          <p:nvPr userDrawn="1"/>
        </p:nvSpPr>
        <p:spPr>
          <a:xfrm>
            <a:off x="3510333" y="1924461"/>
            <a:ext cx="2385683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1950DA1-BCD8-EDB2-DC7D-A275B3D4A3F2}"/>
              </a:ext>
            </a:extLst>
          </p:cNvPr>
          <p:cNvSpPr/>
          <p:nvPr userDrawn="1"/>
        </p:nvSpPr>
        <p:spPr>
          <a:xfrm>
            <a:off x="6321334" y="1924461"/>
            <a:ext cx="2385683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xmlns="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853" y="2938462"/>
            <a:ext cx="1817078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xmlns="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4632" y="2938462"/>
            <a:ext cx="1817078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xmlns="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5636" y="2938462"/>
            <a:ext cx="1817078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xmlns="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7853" y="2185306"/>
            <a:ext cx="1817078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xmlns="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4632" y="2185306"/>
            <a:ext cx="1817078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xmlns="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5636" y="2185306"/>
            <a:ext cx="1817078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007952F-920A-9A7B-788E-085AA2240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4F1A9882-4C2B-E626-5001-E66315689940}"/>
              </a:ext>
            </a:extLst>
          </p:cNvPr>
          <p:cNvSpPr/>
          <p:nvPr userDrawn="1"/>
        </p:nvSpPr>
        <p:spPr>
          <a:xfrm>
            <a:off x="9132338" y="1940127"/>
            <a:ext cx="2385683" cy="3225614"/>
          </a:xfrm>
          <a:prstGeom prst="roundRect">
            <a:avLst>
              <a:gd name="adj" fmla="val 2574"/>
            </a:avLst>
          </a:prstGeom>
          <a:solidFill>
            <a:srgbClr val="D3F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Текст 28">
            <a:extLst>
              <a:ext uri="{FF2B5EF4-FFF2-40B4-BE49-F238E27FC236}">
                <a16:creationId xmlns:a16="http://schemas.microsoft.com/office/drawing/2014/main" xmlns="" id="{040A5FB0-55B9-3D90-49B1-E18432C4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6636" y="2954128"/>
            <a:ext cx="1817078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:a16="http://schemas.microsoft.com/office/drawing/2014/main" xmlns="" id="{F6E431BB-9FC0-ACC5-D858-C1ABAC969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6636" y="2200972"/>
            <a:ext cx="1817078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xmlns="" id="{681E0E83-7715-1B26-C0EF-86D4C9801A91}"/>
              </a:ext>
            </a:extLst>
          </p:cNvPr>
          <p:cNvSpPr txBox="1">
            <a:spLocks/>
          </p:cNvSpPr>
          <p:nvPr userDrawn="1"/>
        </p:nvSpPr>
        <p:spPr>
          <a:xfrm>
            <a:off x="9328647" y="64482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7940E9A4-BEC6-6B6F-E45E-4CD0FD9879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xmlns="" id="{F98F4CB7-BFDE-D189-FF5A-FE233D9D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0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085502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21B21DE-85EE-6E42-463C-EB834293C958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Рисунок 11">
            <a:extLst>
              <a:ext uri="{FF2B5EF4-FFF2-40B4-BE49-F238E27FC236}">
                <a16:creationId xmlns:a16="http://schemas.microsoft.com/office/drawing/2014/main" xmlns="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7" y="1852613"/>
            <a:ext cx="3055939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xmlns="" id="{F90414E1-F7F8-26E8-647F-D6D5B0A46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5" y="1852612"/>
            <a:ext cx="7064455" cy="3609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79C98158-9B5D-14BD-1E46-4774CFAF8C8C}"/>
              </a:ext>
            </a:extLst>
          </p:cNvPr>
          <p:cNvSpPr txBox="1">
            <a:spLocks/>
          </p:cNvSpPr>
          <p:nvPr userDrawn="1"/>
        </p:nvSpPr>
        <p:spPr>
          <a:xfrm>
            <a:off x="9328647" y="64482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25EC69B5-8145-63DB-7E02-3E7C098796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xmlns="" id="{2A5C06CF-0267-9F95-9C86-7619DF63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0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62237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21B21DE-85EE-6E42-463C-EB834293C958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505" y="1852613"/>
            <a:ext cx="652573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xmlns="" id="{CFD94AFF-47FA-B07D-6D6E-1B1434C57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2" y="1852612"/>
            <a:ext cx="3491076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" name="Текст 7">
            <a:extLst>
              <a:ext uri="{FF2B5EF4-FFF2-40B4-BE49-F238E27FC236}">
                <a16:creationId xmlns:a16="http://schemas.microsoft.com/office/drawing/2014/main" xmlns="" id="{A5609147-C3F3-A48D-6473-3423B8E24B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xmlns="" id="{C8075BC7-29F4-10A7-6099-61883186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0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7466342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21B21DE-85EE-6E42-463C-EB834293C958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8582" y="1852613"/>
            <a:ext cx="3055939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xmlns="" id="{1B70D70E-2EE6-BF62-5660-FF6CFAD0E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8368" y="1852613"/>
            <a:ext cx="525260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5B3B671A-5AD2-35DA-9E7E-3AE2D1694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2624552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50E73817-7DF2-7F29-C8B8-0FFF36405A83}"/>
              </a:ext>
            </a:extLst>
          </p:cNvPr>
          <p:cNvSpPr txBox="1">
            <a:spLocks/>
          </p:cNvSpPr>
          <p:nvPr userDrawn="1"/>
        </p:nvSpPr>
        <p:spPr>
          <a:xfrm>
            <a:off x="9328647" y="64482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xmlns="" id="{DBBDEB4D-C5A4-7A07-798C-EA53C745A7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245DBB21-2694-9011-C1A0-751E0067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0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767464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21B21DE-85EE-6E42-463C-EB834293C958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506" y="1852613"/>
            <a:ext cx="3055939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" name="Рисунок 11">
            <a:extLst>
              <a:ext uri="{FF2B5EF4-FFF2-40B4-BE49-F238E27FC236}">
                <a16:creationId xmlns:a16="http://schemas.microsoft.com/office/drawing/2014/main" xmlns="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7" y="1852613"/>
            <a:ext cx="3055939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" name="Рисунок 11">
            <a:extLst>
              <a:ext uri="{FF2B5EF4-FFF2-40B4-BE49-F238E27FC236}">
                <a16:creationId xmlns:a16="http://schemas.microsoft.com/office/drawing/2014/main" xmlns="" id="{3471242F-CCB7-688C-7FF7-2E77CEAC1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2714" y="1852613"/>
            <a:ext cx="3055939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9AC462-0E67-2B17-CA38-A795A2BB5CB7}"/>
              </a:ext>
            </a:extLst>
          </p:cNvPr>
          <p:cNvSpPr txBox="1">
            <a:spLocks/>
          </p:cNvSpPr>
          <p:nvPr userDrawn="1"/>
        </p:nvSpPr>
        <p:spPr>
          <a:xfrm>
            <a:off x="9328647" y="64482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00D34DBF-06F2-B545-5E93-27DE62CB3C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xmlns="" id="{3F9C5E39-5BEB-8216-F122-FED360A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0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6660539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:a16="http://schemas.microsoft.com/office/drawing/2014/main" xmlns="" id="{F3244840-D46E-7CA6-422B-3AC25F58923C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2A59621-BEC3-13D1-CC5C-BC6D3DB146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3" y="1285733"/>
            <a:ext cx="11136244" cy="4453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DE764F5-DC0D-6C0B-2F61-BFF7DDFFB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6F3A45D3-8FCD-97D9-5D8A-049C1E22EC68}"/>
              </a:ext>
            </a:extLst>
          </p:cNvPr>
          <p:cNvSpPr txBox="1">
            <a:spLocks/>
          </p:cNvSpPr>
          <p:nvPr userDrawn="1"/>
        </p:nvSpPr>
        <p:spPr>
          <a:xfrm>
            <a:off x="9328647" y="64482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7CDBC32D-D31A-34F7-1BD5-9DF41ABEC9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xmlns="" id="{5198C4F6-DB3A-5160-A22E-7DBF4D95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0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098060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D16D53-7852-B8AF-68FA-5E3C80BD9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67" y="1119498"/>
            <a:ext cx="3932237" cy="474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xmlns="" id="{0150B22C-36E5-ACAF-31F7-3EE49D3BB286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A9B994D8-D0ED-E6D0-8144-FF42E93F4E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8091" y="1119499"/>
            <a:ext cx="6718300" cy="474155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C0A6CD29-C0B0-1BF3-E4E7-E12431FF4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xmlns="" id="{51FA5304-2109-7D22-A5D1-CD631A213791}"/>
              </a:ext>
            </a:extLst>
          </p:cNvPr>
          <p:cNvSpPr txBox="1">
            <a:spLocks/>
          </p:cNvSpPr>
          <p:nvPr userDrawn="1"/>
        </p:nvSpPr>
        <p:spPr>
          <a:xfrm>
            <a:off x="9328647" y="64482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xmlns="" id="{6E7C6201-9E6E-62C6-3141-B7D55752F0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B4CA5D0B-8B52-1107-559A-749E3A7F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0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008323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0B77544B-57D9-E431-D1E6-8256238A8B0B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A4947960-C3AA-CDF1-52E4-A26AA7AD2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Диаграмма 11">
            <a:extLst>
              <a:ext uri="{FF2B5EF4-FFF2-40B4-BE49-F238E27FC236}">
                <a16:creationId xmlns:a16="http://schemas.microsoft.com/office/drawing/2014/main" xmlns="" id="{C55CCD9B-D286-2625-CCCD-E190BE736E0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0074" y="1255718"/>
            <a:ext cx="7177088" cy="44783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415DDDC4-24BA-1A90-35C7-DBF0F8076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6741" y="1255718"/>
            <a:ext cx="3549651" cy="4478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xmlns="" id="{66B31BB7-B03F-E9BD-6391-BD436CF802B4}"/>
              </a:ext>
            </a:extLst>
          </p:cNvPr>
          <p:cNvSpPr txBox="1">
            <a:spLocks/>
          </p:cNvSpPr>
          <p:nvPr userDrawn="1"/>
        </p:nvSpPr>
        <p:spPr>
          <a:xfrm>
            <a:off x="9328647" y="64482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1FF3B5DC-9655-A127-3D55-8C1FF6893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66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E873933A-3B4D-6646-56C5-E235FC34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0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9311438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E6E48-539F-6663-3EC2-99A02C6C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56" y="1309045"/>
            <a:ext cx="4600231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412E470-A3E0-AA1D-BD7D-EE0A4A8B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2456" y="1951848"/>
            <a:ext cx="4600231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3636147-C979-6BB0-1430-8A0199843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040" y="1309045"/>
            <a:ext cx="4626801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xmlns="" id="{AD0B6318-4C01-5B81-FFE0-29FA74921D8E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xmlns="" id="{CEB75230-A382-1CD5-FD4F-96C0E7AB2D2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96324" y="1951848"/>
            <a:ext cx="4600231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0F3CF26-54CF-0539-2EA1-5A347DCEA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xmlns="" id="{A87B1AA6-636A-712D-E7E7-19BD221B0188}"/>
              </a:ext>
            </a:extLst>
          </p:cNvPr>
          <p:cNvSpPr txBox="1">
            <a:spLocks/>
          </p:cNvSpPr>
          <p:nvPr userDrawn="1"/>
        </p:nvSpPr>
        <p:spPr>
          <a:xfrm>
            <a:off x="9328647" y="64482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C31A8998-2CD6-C505-2002-D4FAD3D1F2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xmlns="" id="{EB9C93E9-B451-90FC-1FD3-8515D51D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0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8361368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343AC42-1174-A0F9-D614-82F7219605DC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FEB4CB4-0345-6530-4889-A879C4952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3106" y="2148296"/>
            <a:ext cx="1443539" cy="1443539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264" y="2373147"/>
            <a:ext cx="3814428" cy="21357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3104" y="3878662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AC3773A7-9B04-3EE4-6241-6EFC66E05F51}"/>
              </a:ext>
            </a:extLst>
          </p:cNvPr>
          <p:cNvSpPr txBox="1">
            <a:spLocks/>
          </p:cNvSpPr>
          <p:nvPr userDrawn="1"/>
        </p:nvSpPr>
        <p:spPr>
          <a:xfrm>
            <a:off x="9328647" y="64482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xmlns="" id="{5A1FE935-99E6-EFD4-6D0F-FBC6027928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66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3FFE4DE8-568E-3060-9EE8-09722B0A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0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524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C9EA2E0C-DBBA-B384-9FFB-38013890919D}"/>
              </a:ext>
            </a:extLst>
          </p:cNvPr>
          <p:cNvSpPr/>
          <p:nvPr userDrawn="1"/>
        </p:nvSpPr>
        <p:spPr>
          <a:xfrm>
            <a:off x="8209723" y="1253333"/>
            <a:ext cx="3526184" cy="4690269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2CEB80-1939-9913-B80E-312A85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028" y="1253331"/>
            <a:ext cx="6939720" cy="4690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DC16E3-4119-D306-B0DB-20405C30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0054" y="1546326"/>
            <a:ext cx="2905539" cy="4058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xmlns="" id="{3A56EE4D-CAE0-F801-A46E-E73A9FF689B8}"/>
              </a:ext>
            </a:extLst>
          </p:cNvPr>
          <p:cNvSpPr/>
          <p:nvPr userDrawn="1"/>
        </p:nvSpPr>
        <p:spPr>
          <a:xfrm>
            <a:off x="9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68A1339-501D-64DA-C8B5-52929CFF6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0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xmlns="" id="{BC31200F-A18F-EFBD-01D2-D05D06212DCC}"/>
              </a:ext>
            </a:extLst>
          </p:cNvPr>
          <p:cNvSpPr txBox="1">
            <a:spLocks/>
          </p:cNvSpPr>
          <p:nvPr userDrawn="1"/>
        </p:nvSpPr>
        <p:spPr>
          <a:xfrm>
            <a:off x="9328651" y="6448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6C2E8AF7-382D-88BB-23C5-07A71763FE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70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F14F051A-8698-953F-5B03-5020E318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2" y="6448289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877094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ци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343AC42-1174-A0F9-D614-82F7219605DC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FEB4CB4-0345-6530-4889-A879C4952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9630" y="1383485"/>
            <a:ext cx="1443539" cy="1443539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7147" y="3429000"/>
            <a:ext cx="2217822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xmlns="" id="{04330EFB-CBC7-CD9D-FF5F-A63574694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7396" y="3429000"/>
            <a:ext cx="2217822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7184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:a16="http://schemas.microsoft.com/office/drawing/2014/main" xmlns="" id="{56067903-C0E3-AE2B-A079-16BDAED641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9883" y="1383485"/>
            <a:ext cx="1443539" cy="1443539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xmlns="" id="{4670D368-EE86-FD2B-A287-B8169A2DF1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7436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B2053094-509F-09A3-FC67-7802C71B4C16}"/>
              </a:ext>
            </a:extLst>
          </p:cNvPr>
          <p:cNvSpPr txBox="1">
            <a:spLocks/>
          </p:cNvSpPr>
          <p:nvPr userDrawn="1"/>
        </p:nvSpPr>
        <p:spPr>
          <a:xfrm>
            <a:off x="9328647" y="64482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xmlns="" id="{0E1EC83A-85D2-8910-BC95-F276B2FC27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66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7A854170-0557-2FB2-1028-6A819A39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0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318053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заголовком и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3">
            <a:extLst>
              <a:ext uri="{FF2B5EF4-FFF2-40B4-BE49-F238E27FC236}">
                <a16:creationId xmlns:a16="http://schemas.microsoft.com/office/drawing/2014/main" xmlns="" id="{092B14AC-EA25-24B0-80B9-B68B01017FF9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38A1C92-CDB6-5AA4-49A7-56EDA5866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861D2919-2696-6DC4-367C-04B82F96B909}"/>
              </a:ext>
            </a:extLst>
          </p:cNvPr>
          <p:cNvSpPr txBox="1">
            <a:spLocks/>
          </p:cNvSpPr>
          <p:nvPr userDrawn="1"/>
        </p:nvSpPr>
        <p:spPr>
          <a:xfrm>
            <a:off x="9328647" y="64482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672F65F2-DCB8-8793-D53B-29FDFA374E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xmlns="" id="{4638B12C-3F1E-D4F3-EA42-7B55EE34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90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845085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C9EA2E0C-DBBA-B384-9FFB-38013890919D}"/>
              </a:ext>
            </a:extLst>
          </p:cNvPr>
          <p:cNvSpPr/>
          <p:nvPr userDrawn="1"/>
        </p:nvSpPr>
        <p:spPr>
          <a:xfrm>
            <a:off x="8209723" y="1253331"/>
            <a:ext cx="3526184" cy="4690269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2CEB80-1939-9913-B80E-312A85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020" y="1253331"/>
            <a:ext cx="6939720" cy="4690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DC16E3-4119-D306-B0DB-20405C30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0046" y="1546326"/>
            <a:ext cx="2905538" cy="4058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xmlns="" id="{3A56EE4D-CAE0-F801-A46E-E73A9FF689B8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68A1339-501D-64DA-C8B5-52929CFF6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xmlns="" id="{BC31200F-A18F-EFBD-01D2-D05D06212DCC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6C2E8AF7-382D-88BB-23C5-07A71763FE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F14F051A-8698-953F-5B03-5020E318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608025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:a16="http://schemas.microsoft.com/office/drawing/2014/main" xmlns="" id="{07EB8C42-1916-8071-ED45-F0E2C9EDBF2D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7DBBFC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BE661CAF-7768-9AC2-F538-B5F8ECA17596}"/>
              </a:ext>
            </a:extLst>
          </p:cNvPr>
          <p:cNvSpPr/>
          <p:nvPr userDrawn="1"/>
        </p:nvSpPr>
        <p:spPr>
          <a:xfrm>
            <a:off x="983968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1FDB0C7F-D8DF-B62D-675F-2953D8E4F5A3}"/>
              </a:ext>
            </a:extLst>
          </p:cNvPr>
          <p:cNvSpPr/>
          <p:nvPr userDrawn="1"/>
        </p:nvSpPr>
        <p:spPr>
          <a:xfrm>
            <a:off x="6406499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28">
            <a:extLst>
              <a:ext uri="{FF2B5EF4-FFF2-40B4-BE49-F238E27FC236}">
                <a16:creationId xmlns:a16="http://schemas.microsoft.com/office/drawing/2014/main" xmlns="" id="{6FB71AF1-07C0-861E-F4DD-68F641E0E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2054" y="2864661"/>
            <a:ext cx="4267542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xmlns="" id="{D17CFC04-E67A-8922-2B8D-E0DB8D8A24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2054" y="2111505"/>
            <a:ext cx="4267542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xmlns="" id="{E94F6ACE-9C78-005A-9335-1EE2316FEB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2416" y="2864661"/>
            <a:ext cx="4267542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xmlns="" id="{A3A4BEF3-6D0B-F439-67E7-1E15BB7A3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2416" y="2111505"/>
            <a:ext cx="4267542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929BD678-58F6-07A5-5B2B-EF3E724A0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9CC2F26-97EB-7B4D-39C7-FEBF2DDC11A3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xmlns="" id="{4A9190F3-63E6-D6B6-8C3D-8372DF3A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1D5E27BE-7EDA-D15B-3BB9-CFD1B84081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447241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5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xmlns="" id="{7A0B5775-AECC-0C81-B533-4057B9A26845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2175667B-4583-04FE-4801-F6C8F75BDF08}"/>
              </a:ext>
            </a:extLst>
          </p:cNvPr>
          <p:cNvSpPr/>
          <p:nvPr userDrawn="1"/>
        </p:nvSpPr>
        <p:spPr>
          <a:xfrm>
            <a:off x="749501" y="1850660"/>
            <a:ext cx="3255622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0C01C6F4-9C01-3FB3-C85B-D700EDBB7C86}"/>
              </a:ext>
            </a:extLst>
          </p:cNvPr>
          <p:cNvSpPr/>
          <p:nvPr userDrawn="1"/>
        </p:nvSpPr>
        <p:spPr>
          <a:xfrm>
            <a:off x="4539976" y="1850660"/>
            <a:ext cx="3255622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1950DA1-BCD8-EDB2-DC7D-A275B3D4A3F2}"/>
              </a:ext>
            </a:extLst>
          </p:cNvPr>
          <p:cNvSpPr/>
          <p:nvPr userDrawn="1"/>
        </p:nvSpPr>
        <p:spPr>
          <a:xfrm>
            <a:off x="8330445" y="1850660"/>
            <a:ext cx="3255622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xmlns="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473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xmlns="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7945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xmlns="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28357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xmlns="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7473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xmlns="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7945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xmlns="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357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007952F-920A-9A7B-788E-085AA2240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xmlns="" id="{CED563EF-4AF7-CA26-C2B3-8930D1244BE1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FDCC2FFF-F02D-4AC5-36F9-AB78A83E90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xmlns="" id="{49E18D00-E6F5-C63D-F8DF-4CED2CF8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881447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xmlns="" id="{7A0B5775-AECC-0C81-B533-4057B9A26845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2175667B-4583-04FE-4801-F6C8F75BDF08}"/>
              </a:ext>
            </a:extLst>
          </p:cNvPr>
          <p:cNvSpPr/>
          <p:nvPr userDrawn="1"/>
        </p:nvSpPr>
        <p:spPr>
          <a:xfrm>
            <a:off x="693545" y="1924461"/>
            <a:ext cx="2385683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0C01C6F4-9C01-3FB3-C85B-D700EDBB7C86}"/>
              </a:ext>
            </a:extLst>
          </p:cNvPr>
          <p:cNvSpPr/>
          <p:nvPr userDrawn="1"/>
        </p:nvSpPr>
        <p:spPr>
          <a:xfrm>
            <a:off x="3510329" y="1924461"/>
            <a:ext cx="2385683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1950DA1-BCD8-EDB2-DC7D-A275B3D4A3F2}"/>
              </a:ext>
            </a:extLst>
          </p:cNvPr>
          <p:cNvSpPr/>
          <p:nvPr userDrawn="1"/>
        </p:nvSpPr>
        <p:spPr>
          <a:xfrm>
            <a:off x="6321330" y="1924461"/>
            <a:ext cx="2385683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xmlns="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849" y="2938462"/>
            <a:ext cx="1817078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xmlns="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4632" y="2938462"/>
            <a:ext cx="1817078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xmlns="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5636" y="2938462"/>
            <a:ext cx="1817078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xmlns="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7849" y="2185306"/>
            <a:ext cx="1817078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xmlns="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4632" y="2185306"/>
            <a:ext cx="1817078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xmlns="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5636" y="2185306"/>
            <a:ext cx="1817078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007952F-920A-9A7B-788E-085AA2240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4F1A9882-4C2B-E626-5001-E66315689940}"/>
              </a:ext>
            </a:extLst>
          </p:cNvPr>
          <p:cNvSpPr/>
          <p:nvPr userDrawn="1"/>
        </p:nvSpPr>
        <p:spPr>
          <a:xfrm>
            <a:off x="9132334" y="1940127"/>
            <a:ext cx="2385683" cy="3225614"/>
          </a:xfrm>
          <a:prstGeom prst="roundRect">
            <a:avLst>
              <a:gd name="adj" fmla="val 2574"/>
            </a:avLst>
          </a:prstGeom>
          <a:solidFill>
            <a:srgbClr val="D3F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Текст 28">
            <a:extLst>
              <a:ext uri="{FF2B5EF4-FFF2-40B4-BE49-F238E27FC236}">
                <a16:creationId xmlns:a16="http://schemas.microsoft.com/office/drawing/2014/main" xmlns="" id="{040A5FB0-55B9-3D90-49B1-E18432C4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6636" y="2954128"/>
            <a:ext cx="1817078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:a16="http://schemas.microsoft.com/office/drawing/2014/main" xmlns="" id="{F6E431BB-9FC0-ACC5-D858-C1ABAC969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6636" y="2200972"/>
            <a:ext cx="1817078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xmlns="" id="{681E0E83-7715-1B26-C0EF-86D4C9801A91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7940E9A4-BEC6-6B6F-E45E-4CD0FD9879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xmlns="" id="{F98F4CB7-BFDE-D189-FF5A-FE233D9D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825317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21B21DE-85EE-6E42-463C-EB834293C958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Рисунок 11">
            <a:extLst>
              <a:ext uri="{FF2B5EF4-FFF2-40B4-BE49-F238E27FC236}">
                <a16:creationId xmlns:a16="http://schemas.microsoft.com/office/drawing/2014/main" xmlns="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3"/>
            <a:ext cx="3055939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xmlns="" id="{F90414E1-F7F8-26E8-647F-D6D5B0A46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7064455" cy="3609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79C98158-9B5D-14BD-1E46-4774CFAF8C8C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25EC69B5-8145-63DB-7E02-3E7C098796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xmlns="" id="{2A5C06CF-0267-9F95-9C86-7619DF63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7830971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21B21DE-85EE-6E42-463C-EB834293C958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501" y="1852613"/>
            <a:ext cx="652573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xmlns="" id="{CFD94AFF-47FA-B07D-6D6E-1B1434C57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2" y="1852612"/>
            <a:ext cx="3491076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" name="Текст 7">
            <a:extLst>
              <a:ext uri="{FF2B5EF4-FFF2-40B4-BE49-F238E27FC236}">
                <a16:creationId xmlns:a16="http://schemas.microsoft.com/office/drawing/2014/main" xmlns="" id="{A5609147-C3F3-A48D-6473-3423B8E24B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:a16="http://schemas.microsoft.com/office/drawing/2014/main" xmlns="" id="{C8075BC7-29F4-10A7-6099-61883186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8346262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21B21DE-85EE-6E42-463C-EB834293C958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8578" y="1852613"/>
            <a:ext cx="3055939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xmlns="" id="{1B70D70E-2EE6-BF62-5660-FF6CFAD0E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8368" y="1852613"/>
            <a:ext cx="525260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5B3B671A-5AD2-35DA-9E7E-3AE2D1694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2624552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50E73817-7DF2-7F29-C8B8-0FFF36405A83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xmlns="" id="{DBBDEB4D-C5A4-7A07-798C-EA53C745A7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245DBB21-2694-9011-C1A0-751E0067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2877812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21B21DE-85EE-6E42-463C-EB834293C958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502" y="1852613"/>
            <a:ext cx="3055939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" name="Рисунок 11">
            <a:extLst>
              <a:ext uri="{FF2B5EF4-FFF2-40B4-BE49-F238E27FC236}">
                <a16:creationId xmlns:a16="http://schemas.microsoft.com/office/drawing/2014/main" xmlns="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3"/>
            <a:ext cx="3055939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" name="Рисунок 11">
            <a:extLst>
              <a:ext uri="{FF2B5EF4-FFF2-40B4-BE49-F238E27FC236}">
                <a16:creationId xmlns:a16="http://schemas.microsoft.com/office/drawing/2014/main" xmlns="" id="{3471242F-CCB7-688C-7FF7-2E77CEAC1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2710" y="1852613"/>
            <a:ext cx="3055939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9AC462-0E67-2B17-CA38-A795A2BB5CB7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00D34DBF-06F2-B545-5E93-27DE62CB3C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xmlns="" id="{3F9C5E39-5BEB-8216-F122-FED360A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92470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:a16="http://schemas.microsoft.com/office/drawing/2014/main" xmlns="" id="{07EB8C42-1916-8071-ED45-F0E2C9EDBF2D}"/>
              </a:ext>
            </a:extLst>
          </p:cNvPr>
          <p:cNvSpPr/>
          <p:nvPr userDrawn="1"/>
        </p:nvSpPr>
        <p:spPr>
          <a:xfrm>
            <a:off x="9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7DBBFC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BE661CAF-7768-9AC2-F538-B5F8ECA17596}"/>
              </a:ext>
            </a:extLst>
          </p:cNvPr>
          <p:cNvSpPr/>
          <p:nvPr userDrawn="1"/>
        </p:nvSpPr>
        <p:spPr>
          <a:xfrm>
            <a:off x="983976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1FDB0C7F-D8DF-B62D-675F-2953D8E4F5A3}"/>
              </a:ext>
            </a:extLst>
          </p:cNvPr>
          <p:cNvSpPr/>
          <p:nvPr userDrawn="1"/>
        </p:nvSpPr>
        <p:spPr>
          <a:xfrm>
            <a:off x="6406498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8">
            <a:extLst>
              <a:ext uri="{FF2B5EF4-FFF2-40B4-BE49-F238E27FC236}">
                <a16:creationId xmlns:a16="http://schemas.microsoft.com/office/drawing/2014/main" xmlns="" id="{6FB71AF1-07C0-861E-F4DD-68F641E0E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2048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xmlns="" id="{D17CFC04-E67A-8922-2B8D-E0DB8D8A24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2047" y="2111505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xmlns="" id="{E94F6ACE-9C78-005A-9335-1EE2316FEB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2418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xmlns="" id="{A3A4BEF3-6D0B-F439-67E7-1E15BB7A3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2417" y="2111505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929BD678-58F6-07A5-5B2B-EF3E724A0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0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9CC2F26-97EB-7B4D-39C7-FEBF2DDC11A3}"/>
              </a:ext>
            </a:extLst>
          </p:cNvPr>
          <p:cNvSpPr txBox="1">
            <a:spLocks/>
          </p:cNvSpPr>
          <p:nvPr userDrawn="1"/>
        </p:nvSpPr>
        <p:spPr>
          <a:xfrm>
            <a:off x="9328651" y="6448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xmlns="" id="{4A9190F3-63E6-D6B6-8C3D-8372DF3A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2" y="6448289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1D5E27BE-7EDA-D15B-3BB9-CFD1B84081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70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062674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5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:a16="http://schemas.microsoft.com/office/drawing/2014/main" xmlns="" id="{F3244840-D46E-7CA6-422B-3AC25F58923C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2A59621-BEC3-13D1-CC5C-BC6D3DB146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3" y="1285733"/>
            <a:ext cx="11136244" cy="4453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DE764F5-DC0D-6C0B-2F61-BFF7DDFFB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6F3A45D3-8FCD-97D9-5D8A-049C1E22EC68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7CDBC32D-D31A-34F7-1BD5-9DF41ABEC9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xmlns="" id="{5198C4F6-DB3A-5160-A22E-7DBF4D95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6659249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D16D53-7852-B8AF-68FA-5E3C80BD9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63" y="1119498"/>
            <a:ext cx="3932237" cy="474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xmlns="" id="{0150B22C-36E5-ACAF-31F7-3EE49D3BB286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A9B994D8-D0ED-E6D0-8144-FF42E93F4E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8091" y="1119499"/>
            <a:ext cx="6718300" cy="474155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C0A6CD29-C0B0-1BF3-E4E7-E12431FF4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xmlns="" id="{51FA5304-2109-7D22-A5D1-CD631A213791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xmlns="" id="{6E7C6201-9E6E-62C6-3141-B7D55752F0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B4CA5D0B-8B52-1107-559A-749E3A7F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40930483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0B77544B-57D9-E431-D1E6-8256238A8B0B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A4947960-C3AA-CDF1-52E4-A26AA7AD2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Диаграмма 11">
            <a:extLst>
              <a:ext uri="{FF2B5EF4-FFF2-40B4-BE49-F238E27FC236}">
                <a16:creationId xmlns:a16="http://schemas.microsoft.com/office/drawing/2014/main" xmlns="" id="{C55CCD9B-D286-2625-CCCD-E190BE736E0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0074" y="1255718"/>
            <a:ext cx="7177088" cy="44783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415DDDC4-24BA-1A90-35C7-DBF0F8076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6737" y="1255718"/>
            <a:ext cx="3549651" cy="4478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xmlns="" id="{66B31BB7-B03F-E9BD-6391-BD436CF802B4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1FF3B5DC-9655-A127-3D55-8C1FF6893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E873933A-3B4D-6646-56C5-E235FC34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099613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E6E48-539F-6663-3EC2-99A02C6C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56" y="1309037"/>
            <a:ext cx="4600231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412E470-A3E0-AA1D-BD7D-EE0A4A8B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2456" y="1951848"/>
            <a:ext cx="4600231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3636147-C979-6BB0-1430-8A0199843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036" y="1309037"/>
            <a:ext cx="4626801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xmlns="" id="{AD0B6318-4C01-5B81-FFE0-29FA74921D8E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xmlns="" id="{CEB75230-A382-1CD5-FD4F-96C0E7AB2D2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96320" y="1951848"/>
            <a:ext cx="4600231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0F3CF26-54CF-0539-2EA1-5A347DCEA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xmlns="" id="{A87B1AA6-636A-712D-E7E7-19BD221B0188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C31A8998-2CD6-C505-2002-D4FAD3D1F2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xmlns="" id="{EB9C93E9-B451-90FC-1FD3-8515D51D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0167590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343AC42-1174-A0F9-D614-82F7219605DC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FEB4CB4-0345-6530-4889-A879C4952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3102" y="2148288"/>
            <a:ext cx="1443539" cy="1443539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260" y="2373147"/>
            <a:ext cx="3814428" cy="21357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3100" y="3878662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AC3773A7-9B04-3EE4-6241-6EFC66E05F51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xmlns="" id="{5A1FE935-99E6-EFD4-6D0F-FBC6027928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3FFE4DE8-568E-3060-9EE8-09722B0A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3399061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ци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343AC42-1174-A0F9-D614-82F7219605DC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FEB4CB4-0345-6530-4889-A879C4952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9626" y="1383485"/>
            <a:ext cx="1443539" cy="1443539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7143" y="3429000"/>
            <a:ext cx="2217822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xmlns="" id="{04330EFB-CBC7-CD9D-FF5F-A63574694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7396" y="3429000"/>
            <a:ext cx="2217822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7180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:a16="http://schemas.microsoft.com/office/drawing/2014/main" xmlns="" id="{56067903-C0E3-AE2B-A079-16BDAED641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9879" y="1383485"/>
            <a:ext cx="1443539" cy="1443539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1" name="Текст 13">
            <a:extLst>
              <a:ext uri="{FF2B5EF4-FFF2-40B4-BE49-F238E27FC236}">
                <a16:creationId xmlns:a16="http://schemas.microsoft.com/office/drawing/2014/main" xmlns="" id="{4670D368-EE86-FD2B-A287-B8169A2DF1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7432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B2053094-509F-09A3-FC67-7802C71B4C16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xmlns="" id="{0E1EC83A-85D2-8910-BC95-F276B2FC27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7A854170-0557-2FB2-1028-6A819A39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724038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заголовком и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3">
            <a:extLst>
              <a:ext uri="{FF2B5EF4-FFF2-40B4-BE49-F238E27FC236}">
                <a16:creationId xmlns:a16="http://schemas.microsoft.com/office/drawing/2014/main" xmlns="" id="{092B14AC-EA25-24B0-80B9-B68B01017FF9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38A1C92-CDB6-5AA4-49A7-56EDA5866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861D2919-2696-6DC4-367C-04B82F96B909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672F65F2-DCB8-8793-D53B-29FDFA374E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xmlns="" id="{4638B12C-3F1E-D4F3-EA42-7B55EE34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0969847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C9EA2E0C-DBBA-B384-9FFB-38013890919D}"/>
              </a:ext>
            </a:extLst>
          </p:cNvPr>
          <p:cNvSpPr/>
          <p:nvPr userDrawn="1"/>
        </p:nvSpPr>
        <p:spPr>
          <a:xfrm>
            <a:off x="8209723" y="1253333"/>
            <a:ext cx="3526184" cy="4690269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2CEB80-1939-9913-B80E-312A85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021" y="1253331"/>
            <a:ext cx="6939720" cy="4690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0DC16E3-4119-D306-B0DB-20405C30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0047" y="1546324"/>
            <a:ext cx="2905539" cy="4058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3A56EE4D-CAE0-F801-A46E-E73A9FF689B8}"/>
              </a:ext>
            </a:extLst>
          </p:cNvPr>
          <p:cNvSpPr/>
          <p:nvPr userDrawn="1"/>
        </p:nvSpPr>
        <p:spPr>
          <a:xfrm>
            <a:off x="2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F68A1339-501D-64DA-C8B5-52929CFF6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3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="" xmlns:a16="http://schemas.microsoft.com/office/drawing/2014/main" id="{BC31200F-A18F-EFBD-01D2-D05D06212DCC}"/>
              </a:ext>
            </a:extLst>
          </p:cNvPr>
          <p:cNvSpPr txBox="1">
            <a:spLocks/>
          </p:cNvSpPr>
          <p:nvPr userDrawn="1"/>
        </p:nvSpPr>
        <p:spPr>
          <a:xfrm>
            <a:off x="9328644" y="6448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6C2E8AF7-382D-88BB-23C5-07A71763FE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3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F14F051A-8698-953F-5B03-5020E318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5" y="6448275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42085981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="" xmlns:a16="http://schemas.microsoft.com/office/drawing/2014/main" id="{07EB8C42-1916-8071-ED45-F0E2C9EDBF2D}"/>
              </a:ext>
            </a:extLst>
          </p:cNvPr>
          <p:cNvSpPr/>
          <p:nvPr userDrawn="1"/>
        </p:nvSpPr>
        <p:spPr>
          <a:xfrm>
            <a:off x="2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7DBBFC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BE661CAF-7768-9AC2-F538-B5F8ECA17596}"/>
              </a:ext>
            </a:extLst>
          </p:cNvPr>
          <p:cNvSpPr/>
          <p:nvPr userDrawn="1"/>
        </p:nvSpPr>
        <p:spPr>
          <a:xfrm>
            <a:off x="983969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1FDB0C7F-D8DF-B62D-675F-2953D8E4F5A3}"/>
              </a:ext>
            </a:extLst>
          </p:cNvPr>
          <p:cNvSpPr/>
          <p:nvPr userDrawn="1"/>
        </p:nvSpPr>
        <p:spPr>
          <a:xfrm>
            <a:off x="6406498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28">
            <a:extLst>
              <a:ext uri="{FF2B5EF4-FFF2-40B4-BE49-F238E27FC236}">
                <a16:creationId xmlns="" xmlns:a16="http://schemas.microsoft.com/office/drawing/2014/main" id="{6FB71AF1-07C0-861E-F4DD-68F641E0E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2048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="" xmlns:a16="http://schemas.microsoft.com/office/drawing/2014/main" id="{D17CFC04-E67A-8922-2B8D-E0DB8D8A24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2047" y="2111505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="" xmlns:a16="http://schemas.microsoft.com/office/drawing/2014/main" id="{E94F6ACE-9C78-005A-9335-1EE2316FEB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2411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="" xmlns:a16="http://schemas.microsoft.com/office/drawing/2014/main" id="{A3A4BEF3-6D0B-F439-67E7-1E15BB7A3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2410" y="2111505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929BD678-58F6-07A5-5B2B-EF3E724A0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3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9CC2F26-97EB-7B4D-39C7-FEBF2DDC11A3}"/>
              </a:ext>
            </a:extLst>
          </p:cNvPr>
          <p:cNvSpPr txBox="1">
            <a:spLocks/>
          </p:cNvSpPr>
          <p:nvPr userDrawn="1"/>
        </p:nvSpPr>
        <p:spPr>
          <a:xfrm>
            <a:off x="9328644" y="6448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4A9190F3-63E6-D6B6-8C3D-8372DF3A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5" y="6448275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1D5E27BE-7EDA-D15B-3BB9-CFD1B84081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3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6255566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5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="" xmlns:a16="http://schemas.microsoft.com/office/drawing/2014/main" id="{7A0B5775-AECC-0C81-B533-4057B9A26845}"/>
              </a:ext>
            </a:extLst>
          </p:cNvPr>
          <p:cNvSpPr/>
          <p:nvPr userDrawn="1"/>
        </p:nvSpPr>
        <p:spPr>
          <a:xfrm>
            <a:off x="2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2175667B-4583-04FE-4801-F6C8F75BDF08}"/>
              </a:ext>
            </a:extLst>
          </p:cNvPr>
          <p:cNvSpPr/>
          <p:nvPr userDrawn="1"/>
        </p:nvSpPr>
        <p:spPr>
          <a:xfrm>
            <a:off x="749503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0C01C6F4-9C01-3FB3-C85B-D700EDBB7C86}"/>
              </a:ext>
            </a:extLst>
          </p:cNvPr>
          <p:cNvSpPr/>
          <p:nvPr userDrawn="1"/>
        </p:nvSpPr>
        <p:spPr>
          <a:xfrm>
            <a:off x="4539975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1950DA1-BCD8-EDB2-DC7D-A275B3D4A3F2}"/>
              </a:ext>
            </a:extLst>
          </p:cNvPr>
          <p:cNvSpPr/>
          <p:nvPr userDrawn="1"/>
        </p:nvSpPr>
        <p:spPr>
          <a:xfrm>
            <a:off x="8330447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=""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475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=""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7945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=""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28357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=""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7474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=""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7944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=""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356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2007952F-920A-9A7B-788E-085AA2240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3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="" xmlns:a16="http://schemas.microsoft.com/office/drawing/2014/main" id="{CED563EF-4AF7-CA26-C2B3-8930D1244BE1}"/>
              </a:ext>
            </a:extLst>
          </p:cNvPr>
          <p:cNvSpPr txBox="1">
            <a:spLocks/>
          </p:cNvSpPr>
          <p:nvPr userDrawn="1"/>
        </p:nvSpPr>
        <p:spPr>
          <a:xfrm>
            <a:off x="9328644" y="6448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FDCC2FFF-F02D-4AC5-36F9-AB78A83E90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3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49E18D00-E6F5-C63D-F8DF-4CED2CF8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5" y="6448275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43341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xmlns="" id="{7A0B5775-AECC-0C81-B533-4057B9A26845}"/>
              </a:ext>
            </a:extLst>
          </p:cNvPr>
          <p:cNvSpPr/>
          <p:nvPr userDrawn="1"/>
        </p:nvSpPr>
        <p:spPr>
          <a:xfrm>
            <a:off x="9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2175667B-4583-04FE-4801-F6C8F75BDF08}"/>
              </a:ext>
            </a:extLst>
          </p:cNvPr>
          <p:cNvSpPr/>
          <p:nvPr userDrawn="1"/>
        </p:nvSpPr>
        <p:spPr>
          <a:xfrm>
            <a:off x="749510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0C01C6F4-9C01-3FB3-C85B-D700EDBB7C86}"/>
              </a:ext>
            </a:extLst>
          </p:cNvPr>
          <p:cNvSpPr/>
          <p:nvPr userDrawn="1"/>
        </p:nvSpPr>
        <p:spPr>
          <a:xfrm>
            <a:off x="4539982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1950DA1-BCD8-EDB2-DC7D-A275B3D4A3F2}"/>
              </a:ext>
            </a:extLst>
          </p:cNvPr>
          <p:cNvSpPr/>
          <p:nvPr userDrawn="1"/>
        </p:nvSpPr>
        <p:spPr>
          <a:xfrm>
            <a:off x="8330454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xmlns="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482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xmlns="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7945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xmlns="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28357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xmlns="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7481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xmlns="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7944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xmlns="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356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007952F-920A-9A7B-788E-085AA2240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0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:a16="http://schemas.microsoft.com/office/drawing/2014/main" xmlns="" id="{CED563EF-4AF7-CA26-C2B3-8930D1244BE1}"/>
              </a:ext>
            </a:extLst>
          </p:cNvPr>
          <p:cNvSpPr txBox="1">
            <a:spLocks/>
          </p:cNvSpPr>
          <p:nvPr userDrawn="1"/>
        </p:nvSpPr>
        <p:spPr>
          <a:xfrm>
            <a:off x="9328651" y="6448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xmlns="" id="{FDCC2FFF-F02D-4AC5-36F9-AB78A83E90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70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xmlns="" id="{49E18D00-E6F5-C63D-F8DF-4CED2CF8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2" y="6448289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8264592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="" xmlns:a16="http://schemas.microsoft.com/office/drawing/2014/main" id="{7A0B5775-AECC-0C81-B533-4057B9A26845}"/>
              </a:ext>
            </a:extLst>
          </p:cNvPr>
          <p:cNvSpPr/>
          <p:nvPr userDrawn="1"/>
        </p:nvSpPr>
        <p:spPr>
          <a:xfrm>
            <a:off x="2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2175667B-4583-04FE-4801-F6C8F75BDF08}"/>
              </a:ext>
            </a:extLst>
          </p:cNvPr>
          <p:cNvSpPr/>
          <p:nvPr userDrawn="1"/>
        </p:nvSpPr>
        <p:spPr>
          <a:xfrm>
            <a:off x="693546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0C01C6F4-9C01-3FB3-C85B-D700EDBB7C86}"/>
              </a:ext>
            </a:extLst>
          </p:cNvPr>
          <p:cNvSpPr/>
          <p:nvPr userDrawn="1"/>
        </p:nvSpPr>
        <p:spPr>
          <a:xfrm>
            <a:off x="3510327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1950DA1-BCD8-EDB2-DC7D-A275B3D4A3F2}"/>
              </a:ext>
            </a:extLst>
          </p:cNvPr>
          <p:cNvSpPr/>
          <p:nvPr userDrawn="1"/>
        </p:nvSpPr>
        <p:spPr>
          <a:xfrm>
            <a:off x="6321330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=""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847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=""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4632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=""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5635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=""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7847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=""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4632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=""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5635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2007952F-920A-9A7B-788E-085AA2240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3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F1A9882-4C2B-E626-5001-E66315689940}"/>
              </a:ext>
            </a:extLst>
          </p:cNvPr>
          <p:cNvSpPr/>
          <p:nvPr userDrawn="1"/>
        </p:nvSpPr>
        <p:spPr>
          <a:xfrm>
            <a:off x="9132333" y="1940127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3F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Текст 28">
            <a:extLst>
              <a:ext uri="{FF2B5EF4-FFF2-40B4-BE49-F238E27FC236}">
                <a16:creationId xmlns="" xmlns:a16="http://schemas.microsoft.com/office/drawing/2014/main" id="{040A5FB0-55B9-3D90-49B1-E18432C4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6638" y="2954128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="" xmlns:a16="http://schemas.microsoft.com/office/drawing/2014/main" id="{F6E431BB-9FC0-ACC5-D858-C1ABAC969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6638" y="2200972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="" xmlns:a16="http://schemas.microsoft.com/office/drawing/2014/main" id="{681E0E83-7715-1B26-C0EF-86D4C9801A91}"/>
              </a:ext>
            </a:extLst>
          </p:cNvPr>
          <p:cNvSpPr txBox="1">
            <a:spLocks/>
          </p:cNvSpPr>
          <p:nvPr userDrawn="1"/>
        </p:nvSpPr>
        <p:spPr>
          <a:xfrm>
            <a:off x="9328644" y="6448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9" name="Текст 7">
            <a:extLst>
              <a:ext uri="{FF2B5EF4-FFF2-40B4-BE49-F238E27FC236}">
                <a16:creationId xmlns="" xmlns:a16="http://schemas.microsoft.com/office/drawing/2014/main" id="{7940E9A4-BEC6-6B6F-E45E-4CD0FD9879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3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="" xmlns:a16="http://schemas.microsoft.com/office/drawing/2014/main" id="{F98F4CB7-BFDE-D189-FF5A-FE233D9D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5" y="6448275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1542950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2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3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Рисунок 11">
            <a:extLst>
              <a:ext uri="{FF2B5EF4-FFF2-40B4-BE49-F238E27FC236}">
                <a16:creationId xmlns=""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5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="" xmlns:a16="http://schemas.microsoft.com/office/drawing/2014/main" id="{F90414E1-F7F8-26E8-647F-D6D5B0A46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2" y="1852612"/>
            <a:ext cx="7064455" cy="3609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79C98158-9B5D-14BD-1E46-4774CFAF8C8C}"/>
              </a:ext>
            </a:extLst>
          </p:cNvPr>
          <p:cNvSpPr txBox="1">
            <a:spLocks/>
          </p:cNvSpPr>
          <p:nvPr userDrawn="1"/>
        </p:nvSpPr>
        <p:spPr>
          <a:xfrm>
            <a:off x="9328644" y="6448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25EC69B5-8145-63DB-7E02-3E7C098796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3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="" xmlns:a16="http://schemas.microsoft.com/office/drawing/2014/main" id="{2A5C06CF-0267-9F95-9C86-7619DF63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5" y="6448275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6940309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2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3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499" y="1852615"/>
            <a:ext cx="6525731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="" xmlns:a16="http://schemas.microsoft.com/office/drawing/2014/main" id="{CFD94AFF-47FA-B07D-6D6E-1B1434C57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3491076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екст 7">
            <a:extLst>
              <a:ext uri="{FF2B5EF4-FFF2-40B4-BE49-F238E27FC236}">
                <a16:creationId xmlns="" xmlns:a16="http://schemas.microsoft.com/office/drawing/2014/main" id="{A5609147-C3F3-A48D-6473-3423B8E24B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3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="" xmlns:a16="http://schemas.microsoft.com/office/drawing/2014/main" id="{C8075BC7-29F4-10A7-6099-61883186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5" y="6448275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9218664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2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3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8575" y="1852615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Рисунок 11">
            <a:extLst>
              <a:ext uri="{FF2B5EF4-FFF2-40B4-BE49-F238E27FC236}">
                <a16:creationId xmlns="" xmlns:a16="http://schemas.microsoft.com/office/drawing/2014/main" id="{1B70D70E-2EE6-BF62-5660-FF6CFAD0E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8368" y="1852615"/>
            <a:ext cx="525260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5B3B671A-5AD2-35DA-9E7E-3AE2D1694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2624552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50E73817-7DF2-7F29-C8B8-0FFF36405A83}"/>
              </a:ext>
            </a:extLst>
          </p:cNvPr>
          <p:cNvSpPr txBox="1">
            <a:spLocks/>
          </p:cNvSpPr>
          <p:nvPr userDrawn="1"/>
        </p:nvSpPr>
        <p:spPr>
          <a:xfrm>
            <a:off x="9328644" y="6448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="" xmlns:a16="http://schemas.microsoft.com/office/drawing/2014/main" id="{DBBDEB4D-C5A4-7A07-798C-EA53C745A7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3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245DBB21-2694-9011-C1A0-751E0067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5" y="6448275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2477887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2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3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500" y="1852615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Рисунок 11">
            <a:extLst>
              <a:ext uri="{FF2B5EF4-FFF2-40B4-BE49-F238E27FC236}">
                <a16:creationId xmlns=""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5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Рисунок 11">
            <a:extLst>
              <a:ext uri="{FF2B5EF4-FFF2-40B4-BE49-F238E27FC236}">
                <a16:creationId xmlns="" xmlns:a16="http://schemas.microsoft.com/office/drawing/2014/main" id="{3471242F-CCB7-688C-7FF7-2E77CEAC1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2707" y="1852615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9AC462-0E67-2B17-CA38-A795A2BB5CB7}"/>
              </a:ext>
            </a:extLst>
          </p:cNvPr>
          <p:cNvSpPr txBox="1">
            <a:spLocks/>
          </p:cNvSpPr>
          <p:nvPr userDrawn="1"/>
        </p:nvSpPr>
        <p:spPr>
          <a:xfrm>
            <a:off x="9328644" y="6448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00D34DBF-06F2-B545-5E93-27DE62CB3C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3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="" xmlns:a16="http://schemas.microsoft.com/office/drawing/2014/main" id="{3F9C5E39-5BEB-8216-F122-FED360A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5" y="6448275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2189228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F3244840-D46E-7CA6-422B-3AC25F58923C}"/>
              </a:ext>
            </a:extLst>
          </p:cNvPr>
          <p:cNvSpPr/>
          <p:nvPr userDrawn="1"/>
        </p:nvSpPr>
        <p:spPr>
          <a:xfrm>
            <a:off x="2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2A59621-BEC3-13D1-CC5C-BC6D3DB146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1" y="1285733"/>
            <a:ext cx="11136244" cy="4453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DE764F5-DC0D-6C0B-2F61-BFF7DDFFB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3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6F3A45D3-8FCD-97D9-5D8A-049C1E22EC68}"/>
              </a:ext>
            </a:extLst>
          </p:cNvPr>
          <p:cNvSpPr txBox="1">
            <a:spLocks/>
          </p:cNvSpPr>
          <p:nvPr userDrawn="1"/>
        </p:nvSpPr>
        <p:spPr>
          <a:xfrm>
            <a:off x="9328644" y="6448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7CDBC32D-D31A-34F7-1BD5-9DF41ABEC9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3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="" xmlns:a16="http://schemas.microsoft.com/office/drawing/2014/main" id="{5198C4F6-DB3A-5160-A22E-7DBF4D95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5" y="6448275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1517941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D16D53-7852-B8AF-68FA-5E3C80BD9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63" y="1119498"/>
            <a:ext cx="3932237" cy="474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0150B22C-36E5-ACAF-31F7-3EE49D3BB286}"/>
              </a:ext>
            </a:extLst>
          </p:cNvPr>
          <p:cNvSpPr/>
          <p:nvPr userDrawn="1"/>
        </p:nvSpPr>
        <p:spPr>
          <a:xfrm>
            <a:off x="2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A9B994D8-D0ED-E6D0-8144-FF42E93F4E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8088" y="1119499"/>
            <a:ext cx="6718300" cy="474155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C0A6CD29-C0B0-1BF3-E4E7-E12431FF4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3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Номер слайда 4">
            <a:extLst>
              <a:ext uri="{FF2B5EF4-FFF2-40B4-BE49-F238E27FC236}">
                <a16:creationId xmlns="" xmlns:a16="http://schemas.microsoft.com/office/drawing/2014/main" id="{51FA5304-2109-7D22-A5D1-CD631A213791}"/>
              </a:ext>
            </a:extLst>
          </p:cNvPr>
          <p:cNvSpPr txBox="1">
            <a:spLocks/>
          </p:cNvSpPr>
          <p:nvPr userDrawn="1"/>
        </p:nvSpPr>
        <p:spPr>
          <a:xfrm>
            <a:off x="9328644" y="6448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6" name="Текст 7">
            <a:extLst>
              <a:ext uri="{FF2B5EF4-FFF2-40B4-BE49-F238E27FC236}">
                <a16:creationId xmlns="" xmlns:a16="http://schemas.microsoft.com/office/drawing/2014/main" id="{6E7C6201-9E6E-62C6-3141-B7D55752F0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3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B4CA5D0B-8B52-1107-559A-749E3A7F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5" y="6448275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8835612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0B77544B-57D9-E431-D1E6-8256238A8B0B}"/>
              </a:ext>
            </a:extLst>
          </p:cNvPr>
          <p:cNvSpPr/>
          <p:nvPr userDrawn="1"/>
        </p:nvSpPr>
        <p:spPr>
          <a:xfrm>
            <a:off x="2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4947960-C3AA-CDF1-52E4-A26AA7AD2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3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Диаграмма 11">
            <a:extLst>
              <a:ext uri="{FF2B5EF4-FFF2-40B4-BE49-F238E27FC236}">
                <a16:creationId xmlns="" xmlns:a16="http://schemas.microsoft.com/office/drawing/2014/main" id="{C55CCD9B-D286-2625-CCCD-E190BE736E0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0075" y="1255717"/>
            <a:ext cx="7177088" cy="44783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415DDDC4-24BA-1A90-35C7-DBF0F8076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6738" y="1255717"/>
            <a:ext cx="3549650" cy="4478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="" xmlns:a16="http://schemas.microsoft.com/office/drawing/2014/main" id="{66B31BB7-B03F-E9BD-6391-BD436CF802B4}"/>
              </a:ext>
            </a:extLst>
          </p:cNvPr>
          <p:cNvSpPr txBox="1">
            <a:spLocks/>
          </p:cNvSpPr>
          <p:nvPr userDrawn="1"/>
        </p:nvSpPr>
        <p:spPr>
          <a:xfrm>
            <a:off x="9328644" y="6448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1FF3B5DC-9655-A127-3D55-8C1FF6893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663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E873933A-3B4D-6646-56C5-E235FC34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5" y="6448275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2778259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E6E48-539F-6663-3EC2-99A02C6C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54" y="1309030"/>
            <a:ext cx="4600230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412E470-A3E0-AA1D-BD7D-EE0A4A8B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2454" y="1951848"/>
            <a:ext cx="46002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3636147-C979-6BB0-1430-8A0199843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031" y="1309030"/>
            <a:ext cx="4626801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="" xmlns:a16="http://schemas.microsoft.com/office/drawing/2014/main" id="{AD0B6318-4C01-5B81-FFE0-29FA74921D8E}"/>
              </a:ext>
            </a:extLst>
          </p:cNvPr>
          <p:cNvSpPr/>
          <p:nvPr userDrawn="1"/>
        </p:nvSpPr>
        <p:spPr>
          <a:xfrm>
            <a:off x="2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9" name="Объект 3">
            <a:extLst>
              <a:ext uri="{FF2B5EF4-FFF2-40B4-BE49-F238E27FC236}">
                <a16:creationId xmlns="" xmlns:a16="http://schemas.microsoft.com/office/drawing/2014/main" id="{CEB75230-A382-1CD5-FD4F-96C0E7AB2D2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96314" y="1951848"/>
            <a:ext cx="46002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0F3CF26-54CF-0539-2EA1-5A347DCEA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3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="" xmlns:a16="http://schemas.microsoft.com/office/drawing/2014/main" id="{A87B1AA6-636A-712D-E7E7-19BD221B0188}"/>
              </a:ext>
            </a:extLst>
          </p:cNvPr>
          <p:cNvSpPr txBox="1">
            <a:spLocks/>
          </p:cNvSpPr>
          <p:nvPr userDrawn="1"/>
        </p:nvSpPr>
        <p:spPr>
          <a:xfrm>
            <a:off x="9328644" y="6448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C31A8998-2CD6-C505-2002-D4FAD3D1F2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3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="" xmlns:a16="http://schemas.microsoft.com/office/drawing/2014/main" id="{EB9C93E9-B451-90FC-1FD3-8515D51D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5" y="6448275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6985188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343AC42-1174-A0F9-D614-82F7219605DC}"/>
              </a:ext>
            </a:extLst>
          </p:cNvPr>
          <p:cNvSpPr/>
          <p:nvPr userDrawn="1"/>
        </p:nvSpPr>
        <p:spPr>
          <a:xfrm>
            <a:off x="2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FEB4CB4-0345-6530-4889-A879C4952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3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3100" y="2148281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261" y="2373146"/>
            <a:ext cx="3814428" cy="21357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3100" y="3878662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AC3773A7-9B04-3EE4-6241-6EFC66E05F51}"/>
              </a:ext>
            </a:extLst>
          </p:cNvPr>
          <p:cNvSpPr txBox="1">
            <a:spLocks/>
          </p:cNvSpPr>
          <p:nvPr userDrawn="1"/>
        </p:nvSpPr>
        <p:spPr>
          <a:xfrm>
            <a:off x="9328644" y="6448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="" xmlns:a16="http://schemas.microsoft.com/office/drawing/2014/main" id="{5A1FE935-99E6-EFD4-6D0F-FBC6027928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663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3FFE4DE8-568E-3060-9EE8-09722B0A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5" y="6448275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78376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:a16="http://schemas.microsoft.com/office/drawing/2014/main" xmlns="" id="{7A0B5775-AECC-0C81-B533-4057B9A26845}"/>
              </a:ext>
            </a:extLst>
          </p:cNvPr>
          <p:cNvSpPr/>
          <p:nvPr userDrawn="1"/>
        </p:nvSpPr>
        <p:spPr>
          <a:xfrm>
            <a:off x="9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2175667B-4583-04FE-4801-F6C8F75BDF08}"/>
              </a:ext>
            </a:extLst>
          </p:cNvPr>
          <p:cNvSpPr/>
          <p:nvPr userDrawn="1"/>
        </p:nvSpPr>
        <p:spPr>
          <a:xfrm>
            <a:off x="693553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0C01C6F4-9C01-3FB3-C85B-D700EDBB7C86}"/>
              </a:ext>
            </a:extLst>
          </p:cNvPr>
          <p:cNvSpPr/>
          <p:nvPr userDrawn="1"/>
        </p:nvSpPr>
        <p:spPr>
          <a:xfrm>
            <a:off x="3510327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1950DA1-BCD8-EDB2-DC7D-A275B3D4A3F2}"/>
              </a:ext>
            </a:extLst>
          </p:cNvPr>
          <p:cNvSpPr/>
          <p:nvPr userDrawn="1"/>
        </p:nvSpPr>
        <p:spPr>
          <a:xfrm>
            <a:off x="6321330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xmlns="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847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xmlns="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4639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xmlns="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5642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xmlns="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7847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xmlns="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4639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xmlns="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5642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007952F-920A-9A7B-788E-085AA2240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0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4F1A9882-4C2B-E626-5001-E66315689940}"/>
              </a:ext>
            </a:extLst>
          </p:cNvPr>
          <p:cNvSpPr/>
          <p:nvPr userDrawn="1"/>
        </p:nvSpPr>
        <p:spPr>
          <a:xfrm>
            <a:off x="9132333" y="1940127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3F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28">
            <a:extLst>
              <a:ext uri="{FF2B5EF4-FFF2-40B4-BE49-F238E27FC236}">
                <a16:creationId xmlns:a16="http://schemas.microsoft.com/office/drawing/2014/main" xmlns="" id="{040A5FB0-55B9-3D90-49B1-E18432C4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6645" y="2954128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:a16="http://schemas.microsoft.com/office/drawing/2014/main" xmlns="" id="{F6E431BB-9FC0-ACC5-D858-C1ABAC969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6645" y="2200972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xmlns="" id="{681E0E83-7715-1B26-C0EF-86D4C9801A91}"/>
              </a:ext>
            </a:extLst>
          </p:cNvPr>
          <p:cNvSpPr txBox="1">
            <a:spLocks/>
          </p:cNvSpPr>
          <p:nvPr userDrawn="1"/>
        </p:nvSpPr>
        <p:spPr>
          <a:xfrm>
            <a:off x="9328651" y="6448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7940E9A4-BEC6-6B6F-E45E-4CD0FD9879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70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xmlns="" id="{F98F4CB7-BFDE-D189-FF5A-FE233D9D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2" y="6448289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965043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ци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343AC42-1174-A0F9-D614-82F7219605DC}"/>
              </a:ext>
            </a:extLst>
          </p:cNvPr>
          <p:cNvSpPr/>
          <p:nvPr userDrawn="1"/>
        </p:nvSpPr>
        <p:spPr>
          <a:xfrm>
            <a:off x="2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FEB4CB4-0345-6530-4889-A879C4952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3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9627" y="1383489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7141" y="3429000"/>
            <a:ext cx="2217821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="" xmlns:a16="http://schemas.microsoft.com/office/drawing/2014/main" id="{04330EFB-CBC7-CD9D-FF5F-A63574694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7396" y="3429000"/>
            <a:ext cx="2217821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7179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="" xmlns:a16="http://schemas.microsoft.com/office/drawing/2014/main" id="{56067903-C0E3-AE2B-A079-16BDAED641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9880" y="1383489"/>
            <a:ext cx="1443539" cy="1443539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1" name="Текст 13">
            <a:extLst>
              <a:ext uri="{FF2B5EF4-FFF2-40B4-BE49-F238E27FC236}">
                <a16:creationId xmlns="" xmlns:a16="http://schemas.microsoft.com/office/drawing/2014/main" id="{4670D368-EE86-FD2B-A287-B8169A2DF1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7432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B2053094-509F-09A3-FC67-7802C71B4C16}"/>
              </a:ext>
            </a:extLst>
          </p:cNvPr>
          <p:cNvSpPr txBox="1">
            <a:spLocks/>
          </p:cNvSpPr>
          <p:nvPr userDrawn="1"/>
        </p:nvSpPr>
        <p:spPr>
          <a:xfrm>
            <a:off x="9328644" y="6448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="" xmlns:a16="http://schemas.microsoft.com/office/drawing/2014/main" id="{0E1EC83A-85D2-8910-BC95-F276B2FC27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663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7A854170-0557-2FB2-1028-6A819A39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5" y="6448275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4987909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заголовком и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3">
            <a:extLst>
              <a:ext uri="{FF2B5EF4-FFF2-40B4-BE49-F238E27FC236}">
                <a16:creationId xmlns="" xmlns:a16="http://schemas.microsoft.com/office/drawing/2014/main" id="{092B14AC-EA25-24B0-80B9-B68B01017FF9}"/>
              </a:ext>
            </a:extLst>
          </p:cNvPr>
          <p:cNvSpPr/>
          <p:nvPr userDrawn="1"/>
        </p:nvSpPr>
        <p:spPr>
          <a:xfrm>
            <a:off x="2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338A1C92-CDB6-5AA4-49A7-56EDA5866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3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861D2919-2696-6DC4-367C-04B82F96B909}"/>
              </a:ext>
            </a:extLst>
          </p:cNvPr>
          <p:cNvSpPr txBox="1">
            <a:spLocks/>
          </p:cNvSpPr>
          <p:nvPr userDrawn="1"/>
        </p:nvSpPr>
        <p:spPr>
          <a:xfrm>
            <a:off x="9328644" y="6448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672F65F2-DCB8-8793-D53B-29FDFA374E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3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="" xmlns:a16="http://schemas.microsoft.com/office/drawing/2014/main" id="{4638B12C-3F1E-D4F3-EA42-7B55EE34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5" y="6448275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2956576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C9EA2E0C-DBBA-B384-9FFB-38013890919D}"/>
              </a:ext>
            </a:extLst>
          </p:cNvPr>
          <p:cNvSpPr/>
          <p:nvPr userDrawn="1"/>
        </p:nvSpPr>
        <p:spPr>
          <a:xfrm>
            <a:off x="8209723" y="1253331"/>
            <a:ext cx="3526184" cy="4690269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2CEB80-1939-9913-B80E-312A85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020" y="1253331"/>
            <a:ext cx="6939720" cy="4690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0DC16E3-4119-D306-B0DB-20405C30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0046" y="1546326"/>
            <a:ext cx="2905538" cy="4058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3A56EE4D-CAE0-F801-A46E-E73A9FF689B8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F68A1339-501D-64DA-C8B5-52929CFF6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="" xmlns:a16="http://schemas.microsoft.com/office/drawing/2014/main" id="{BC31200F-A18F-EFBD-01D2-D05D06212DCC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6C2E8AF7-382D-88BB-23C5-07A71763FE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F14F051A-8698-953F-5B03-5020E318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1727924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="" xmlns:a16="http://schemas.microsoft.com/office/drawing/2014/main" id="{07EB8C42-1916-8071-ED45-F0E2C9EDBF2D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7DBBFC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BE661CAF-7768-9AC2-F538-B5F8ECA17596}"/>
              </a:ext>
            </a:extLst>
          </p:cNvPr>
          <p:cNvSpPr/>
          <p:nvPr userDrawn="1"/>
        </p:nvSpPr>
        <p:spPr>
          <a:xfrm>
            <a:off x="983968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1FDB0C7F-D8DF-B62D-675F-2953D8E4F5A3}"/>
              </a:ext>
            </a:extLst>
          </p:cNvPr>
          <p:cNvSpPr/>
          <p:nvPr userDrawn="1"/>
        </p:nvSpPr>
        <p:spPr>
          <a:xfrm>
            <a:off x="6406499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28">
            <a:extLst>
              <a:ext uri="{FF2B5EF4-FFF2-40B4-BE49-F238E27FC236}">
                <a16:creationId xmlns="" xmlns:a16="http://schemas.microsoft.com/office/drawing/2014/main" id="{6FB71AF1-07C0-861E-F4DD-68F641E0E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2054" y="2864661"/>
            <a:ext cx="4267542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="" xmlns:a16="http://schemas.microsoft.com/office/drawing/2014/main" id="{D17CFC04-E67A-8922-2B8D-E0DB8D8A24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2054" y="2111505"/>
            <a:ext cx="4267542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="" xmlns:a16="http://schemas.microsoft.com/office/drawing/2014/main" id="{E94F6ACE-9C78-005A-9335-1EE2316FEB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2416" y="2864661"/>
            <a:ext cx="4267542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="" xmlns:a16="http://schemas.microsoft.com/office/drawing/2014/main" id="{A3A4BEF3-6D0B-F439-67E7-1E15BB7A3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2416" y="2111505"/>
            <a:ext cx="4267542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929BD678-58F6-07A5-5B2B-EF3E724A0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9CC2F26-97EB-7B4D-39C7-FEBF2DDC11A3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4A9190F3-63E6-D6B6-8C3D-8372DF3A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1D5E27BE-7EDA-D15B-3BB9-CFD1B84081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104042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57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="" xmlns:a16="http://schemas.microsoft.com/office/drawing/2014/main" id="{7A0B5775-AECC-0C81-B533-4057B9A26845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2175667B-4583-04FE-4801-F6C8F75BDF08}"/>
              </a:ext>
            </a:extLst>
          </p:cNvPr>
          <p:cNvSpPr/>
          <p:nvPr userDrawn="1"/>
        </p:nvSpPr>
        <p:spPr>
          <a:xfrm>
            <a:off x="749501" y="1850660"/>
            <a:ext cx="3255622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0C01C6F4-9C01-3FB3-C85B-D700EDBB7C86}"/>
              </a:ext>
            </a:extLst>
          </p:cNvPr>
          <p:cNvSpPr/>
          <p:nvPr userDrawn="1"/>
        </p:nvSpPr>
        <p:spPr>
          <a:xfrm>
            <a:off x="4539976" y="1850660"/>
            <a:ext cx="3255622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1950DA1-BCD8-EDB2-DC7D-A275B3D4A3F2}"/>
              </a:ext>
            </a:extLst>
          </p:cNvPr>
          <p:cNvSpPr/>
          <p:nvPr userDrawn="1"/>
        </p:nvSpPr>
        <p:spPr>
          <a:xfrm>
            <a:off x="8330445" y="1850660"/>
            <a:ext cx="3255622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=""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473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=""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7945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=""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28357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=""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7473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=""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7945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=""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357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2007952F-920A-9A7B-788E-085AA2240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4">
            <a:extLst>
              <a:ext uri="{FF2B5EF4-FFF2-40B4-BE49-F238E27FC236}">
                <a16:creationId xmlns="" xmlns:a16="http://schemas.microsoft.com/office/drawing/2014/main" id="{CED563EF-4AF7-CA26-C2B3-8930D1244BE1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FDCC2FFF-F02D-4AC5-36F9-AB78A83E90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="" xmlns:a16="http://schemas.microsoft.com/office/drawing/2014/main" id="{49E18D00-E6F5-C63D-F8DF-4CED2CF8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480017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3">
            <a:extLst>
              <a:ext uri="{FF2B5EF4-FFF2-40B4-BE49-F238E27FC236}">
                <a16:creationId xmlns="" xmlns:a16="http://schemas.microsoft.com/office/drawing/2014/main" id="{7A0B5775-AECC-0C81-B533-4057B9A26845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2175667B-4583-04FE-4801-F6C8F75BDF08}"/>
              </a:ext>
            </a:extLst>
          </p:cNvPr>
          <p:cNvSpPr/>
          <p:nvPr userDrawn="1"/>
        </p:nvSpPr>
        <p:spPr>
          <a:xfrm>
            <a:off x="693545" y="1924461"/>
            <a:ext cx="2385683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0C01C6F4-9C01-3FB3-C85B-D700EDBB7C86}"/>
              </a:ext>
            </a:extLst>
          </p:cNvPr>
          <p:cNvSpPr/>
          <p:nvPr userDrawn="1"/>
        </p:nvSpPr>
        <p:spPr>
          <a:xfrm>
            <a:off x="3510329" y="1924461"/>
            <a:ext cx="2385683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1950DA1-BCD8-EDB2-DC7D-A275B3D4A3F2}"/>
              </a:ext>
            </a:extLst>
          </p:cNvPr>
          <p:cNvSpPr/>
          <p:nvPr userDrawn="1"/>
        </p:nvSpPr>
        <p:spPr>
          <a:xfrm>
            <a:off x="6321330" y="1924461"/>
            <a:ext cx="2385683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="" xmlns:a16="http://schemas.microsoft.com/office/drawing/2014/main" id="{4E6AB915-E4B6-0128-EF06-325AD6D15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849" y="2938462"/>
            <a:ext cx="1817078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="" xmlns:a16="http://schemas.microsoft.com/office/drawing/2014/main" id="{985AD135-3D8E-32AB-6008-E7FC585E2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4632" y="2938462"/>
            <a:ext cx="1817078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="" xmlns:a16="http://schemas.microsoft.com/office/drawing/2014/main" id="{0E0E5FAB-C9A5-1166-83B6-69883F2ABF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5636" y="2938462"/>
            <a:ext cx="1817078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="" xmlns:a16="http://schemas.microsoft.com/office/drawing/2014/main" id="{6043606F-AF6C-84D3-B3BF-6EEAC815E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7849" y="2185306"/>
            <a:ext cx="1817078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="" xmlns:a16="http://schemas.microsoft.com/office/drawing/2014/main" id="{E4CABCE6-EE0A-8E8C-9233-E6CA1AB679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4632" y="2185306"/>
            <a:ext cx="1817078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="" xmlns:a16="http://schemas.microsoft.com/office/drawing/2014/main" id="{D615DBDD-0B36-54FC-DE4B-EB08CA7AC1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5636" y="2185306"/>
            <a:ext cx="1817078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2007952F-920A-9A7B-788E-085AA2240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4F1A9882-4C2B-E626-5001-E66315689940}"/>
              </a:ext>
            </a:extLst>
          </p:cNvPr>
          <p:cNvSpPr/>
          <p:nvPr userDrawn="1"/>
        </p:nvSpPr>
        <p:spPr>
          <a:xfrm>
            <a:off x="9132334" y="1940127"/>
            <a:ext cx="2385683" cy="3225614"/>
          </a:xfrm>
          <a:prstGeom prst="roundRect">
            <a:avLst>
              <a:gd name="adj" fmla="val 2574"/>
            </a:avLst>
          </a:prstGeom>
          <a:solidFill>
            <a:srgbClr val="D3F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Текст 28">
            <a:extLst>
              <a:ext uri="{FF2B5EF4-FFF2-40B4-BE49-F238E27FC236}">
                <a16:creationId xmlns="" xmlns:a16="http://schemas.microsoft.com/office/drawing/2014/main" id="{040A5FB0-55B9-3D90-49B1-E18432C4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16636" y="2954128"/>
            <a:ext cx="1817078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Текст 28">
            <a:extLst>
              <a:ext uri="{FF2B5EF4-FFF2-40B4-BE49-F238E27FC236}">
                <a16:creationId xmlns="" xmlns:a16="http://schemas.microsoft.com/office/drawing/2014/main" id="{F6E431BB-9FC0-ACC5-D858-C1ABAC9698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6636" y="2200972"/>
            <a:ext cx="1817078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="" xmlns:a16="http://schemas.microsoft.com/office/drawing/2014/main" id="{681E0E83-7715-1B26-C0EF-86D4C9801A91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9" name="Текст 7">
            <a:extLst>
              <a:ext uri="{FF2B5EF4-FFF2-40B4-BE49-F238E27FC236}">
                <a16:creationId xmlns="" xmlns:a16="http://schemas.microsoft.com/office/drawing/2014/main" id="{7940E9A4-BEC6-6B6F-E45E-4CD0FD9879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="" xmlns:a16="http://schemas.microsoft.com/office/drawing/2014/main" id="{F98F4CB7-BFDE-D189-FF5A-FE233D9D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1574378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Рисунок 11">
            <a:extLst>
              <a:ext uri="{FF2B5EF4-FFF2-40B4-BE49-F238E27FC236}">
                <a16:creationId xmlns=""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3"/>
            <a:ext cx="3055939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="" xmlns:a16="http://schemas.microsoft.com/office/drawing/2014/main" id="{F90414E1-F7F8-26E8-647F-D6D5B0A46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7064455" cy="3609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79C98158-9B5D-14BD-1E46-4774CFAF8C8C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25EC69B5-8145-63DB-7E02-3E7C098796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="" xmlns:a16="http://schemas.microsoft.com/office/drawing/2014/main" id="{2A5C06CF-0267-9F95-9C86-7619DF63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4990920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501" y="1852613"/>
            <a:ext cx="652573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="" xmlns:a16="http://schemas.microsoft.com/office/drawing/2014/main" id="{CFD94AFF-47FA-B07D-6D6E-1B1434C57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2" y="1852612"/>
            <a:ext cx="3491076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" name="Текст 7">
            <a:extLst>
              <a:ext uri="{FF2B5EF4-FFF2-40B4-BE49-F238E27FC236}">
                <a16:creationId xmlns="" xmlns:a16="http://schemas.microsoft.com/office/drawing/2014/main" id="{A5609147-C3F3-A48D-6473-3423B8E24B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="" xmlns:a16="http://schemas.microsoft.com/office/drawing/2014/main" id="{C8075BC7-29F4-10A7-6099-61883186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3004208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8578" y="1852613"/>
            <a:ext cx="3055939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3" name="Рисунок 11">
            <a:extLst>
              <a:ext uri="{FF2B5EF4-FFF2-40B4-BE49-F238E27FC236}">
                <a16:creationId xmlns="" xmlns:a16="http://schemas.microsoft.com/office/drawing/2014/main" id="{1B70D70E-2EE6-BF62-5660-FF6CFAD0E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8368" y="1852613"/>
            <a:ext cx="525260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5B3B671A-5AD2-35DA-9E7E-3AE2D1694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1" y="1852612"/>
            <a:ext cx="2624552" cy="36099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50E73817-7DF2-7F29-C8B8-0FFF36405A83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="" xmlns:a16="http://schemas.microsoft.com/office/drawing/2014/main" id="{DBBDEB4D-C5A4-7A07-798C-EA53C745A7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245DBB21-2694-9011-C1A0-751E0067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9960444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21B21DE-85EE-6E42-463C-EB834293C958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826B263B-E390-012A-5F0A-39E8448383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502" y="1852613"/>
            <a:ext cx="3055939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" name="Рисунок 11">
            <a:extLst>
              <a:ext uri="{FF2B5EF4-FFF2-40B4-BE49-F238E27FC236}">
                <a16:creationId xmlns="" xmlns:a16="http://schemas.microsoft.com/office/drawing/2014/main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3"/>
            <a:ext cx="3055939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3" name="Рисунок 11">
            <a:extLst>
              <a:ext uri="{FF2B5EF4-FFF2-40B4-BE49-F238E27FC236}">
                <a16:creationId xmlns="" xmlns:a16="http://schemas.microsoft.com/office/drawing/2014/main" id="{3471242F-CCB7-688C-7FF7-2E77CEAC1F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2710" y="1852613"/>
            <a:ext cx="3055939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29AC462-0E67-2B17-CA38-A795A2BB5CB7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00D34DBF-06F2-B545-5E93-27DE62CB3C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="" xmlns:a16="http://schemas.microsoft.com/office/drawing/2014/main" id="{3F9C5E39-5BEB-8216-F122-FED360A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8485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:a16="http://schemas.microsoft.com/office/drawing/2014/main" xmlns="" id="{821B21DE-85EE-6E42-463C-EB834293C958}"/>
              </a:ext>
            </a:extLst>
          </p:cNvPr>
          <p:cNvSpPr/>
          <p:nvPr userDrawn="1"/>
        </p:nvSpPr>
        <p:spPr>
          <a:xfrm>
            <a:off x="9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CA69C4E8-77D3-0194-6E1F-8CDAC0790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0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Рисунок 11">
            <a:extLst>
              <a:ext uri="{FF2B5EF4-FFF2-40B4-BE49-F238E27FC236}">
                <a16:creationId xmlns:a16="http://schemas.microsoft.com/office/drawing/2014/main" xmlns="" id="{69466542-69BD-7C3F-0AD3-286F334867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42293" y="1852615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xmlns="" id="{F90414E1-F7F8-26E8-647F-D6D5B0A46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69" y="1852612"/>
            <a:ext cx="7064455" cy="3609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xmlns="" id="{79C98158-9B5D-14BD-1E46-4774CFAF8C8C}"/>
              </a:ext>
            </a:extLst>
          </p:cNvPr>
          <p:cNvSpPr txBox="1">
            <a:spLocks/>
          </p:cNvSpPr>
          <p:nvPr userDrawn="1"/>
        </p:nvSpPr>
        <p:spPr>
          <a:xfrm>
            <a:off x="9328651" y="64482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lang="ru-RU" b="1" smtClean="0">
                <a:solidFill>
                  <a:srgbClr val="7DBBFC"/>
                </a:solidFill>
              </a:rPr>
              <a:pPr/>
              <a:t>‹#›</a:t>
            </a:fld>
            <a:endParaRPr lang="ru-RU"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25EC69B5-8145-63DB-7E02-3E7C098796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70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xmlns="" id="{2A5C06CF-0267-9F95-9C86-7619DF63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2" y="6448289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8701241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F3244840-D46E-7CA6-422B-3AC25F58923C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2A59621-BEC3-13D1-CC5C-BC6D3DB146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663" y="1285733"/>
            <a:ext cx="11136244" cy="4453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DE764F5-DC0D-6C0B-2F61-BFF7DDFFB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6F3A45D3-8FCD-97D9-5D8A-049C1E22EC68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7CDBC32D-D31A-34F7-1BD5-9DF41ABEC9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="" xmlns:a16="http://schemas.microsoft.com/office/drawing/2014/main" id="{5198C4F6-DB3A-5160-A22E-7DBF4D95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6322278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D16D53-7852-B8AF-68FA-5E3C80BD9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663" y="1119498"/>
            <a:ext cx="3932237" cy="474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="" xmlns:a16="http://schemas.microsoft.com/office/drawing/2014/main" id="{0150B22C-36E5-ACAF-31F7-3EE49D3BB286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A9B994D8-D0ED-E6D0-8144-FF42E93F4E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8091" y="1119499"/>
            <a:ext cx="6718300" cy="474155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C0A6CD29-C0B0-1BF3-E4E7-E12431FF4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Номер слайда 4">
            <a:extLst>
              <a:ext uri="{FF2B5EF4-FFF2-40B4-BE49-F238E27FC236}">
                <a16:creationId xmlns="" xmlns:a16="http://schemas.microsoft.com/office/drawing/2014/main" id="{51FA5304-2109-7D22-A5D1-CD631A213791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6" name="Текст 7">
            <a:extLst>
              <a:ext uri="{FF2B5EF4-FFF2-40B4-BE49-F238E27FC236}">
                <a16:creationId xmlns="" xmlns:a16="http://schemas.microsoft.com/office/drawing/2014/main" id="{6E7C6201-9E6E-62C6-3141-B7D55752F0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B4CA5D0B-8B52-1107-559A-749E3A7F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0042917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0B77544B-57D9-E431-D1E6-8256238A8B0B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4947960-C3AA-CDF1-52E4-A26AA7AD2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Диаграмма 11">
            <a:extLst>
              <a:ext uri="{FF2B5EF4-FFF2-40B4-BE49-F238E27FC236}">
                <a16:creationId xmlns="" xmlns:a16="http://schemas.microsoft.com/office/drawing/2014/main" id="{C55CCD9B-D286-2625-CCCD-E190BE736E0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0074" y="1255718"/>
            <a:ext cx="7177088" cy="44783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415DDDC4-24BA-1A90-35C7-DBF0F8076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6737" y="1255718"/>
            <a:ext cx="3549651" cy="4478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="" xmlns:a16="http://schemas.microsoft.com/office/drawing/2014/main" id="{66B31BB7-B03F-E9BD-6391-BD436CF802B4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="" xmlns:a16="http://schemas.microsoft.com/office/drawing/2014/main" id="{1FF3B5DC-9655-A127-3D55-8C1FF68934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E873933A-3B4D-6646-56C5-E235FC34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8954345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E6E48-539F-6663-3EC2-99A02C6C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456" y="1309037"/>
            <a:ext cx="4600231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412E470-A3E0-AA1D-BD7D-EE0A4A8BC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2456" y="1951848"/>
            <a:ext cx="4600231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3636147-C979-6BB0-1430-8A0199843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036" y="1309037"/>
            <a:ext cx="4626801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="" xmlns:a16="http://schemas.microsoft.com/office/drawing/2014/main" id="{AD0B6318-4C01-5B81-FFE0-29FA74921D8E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9" name="Объект 3">
            <a:extLst>
              <a:ext uri="{FF2B5EF4-FFF2-40B4-BE49-F238E27FC236}">
                <a16:creationId xmlns="" xmlns:a16="http://schemas.microsoft.com/office/drawing/2014/main" id="{CEB75230-A382-1CD5-FD4F-96C0E7AB2D2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596320" y="1951848"/>
            <a:ext cx="4600231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0F3CF26-54CF-0539-2EA1-5A347DCEA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Номер слайда 4">
            <a:extLst>
              <a:ext uri="{FF2B5EF4-FFF2-40B4-BE49-F238E27FC236}">
                <a16:creationId xmlns="" xmlns:a16="http://schemas.microsoft.com/office/drawing/2014/main" id="{A87B1AA6-636A-712D-E7E7-19BD221B0188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C31A8998-2CD6-C505-2002-D4FAD3D1F2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="" xmlns:a16="http://schemas.microsoft.com/office/drawing/2014/main" id="{EB9C93E9-B451-90FC-1FD3-8515D51D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1660601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343AC42-1174-A0F9-D614-82F7219605DC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FEB4CB4-0345-6530-4889-A879C4952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63102" y="2148288"/>
            <a:ext cx="1443539" cy="1443539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260" y="2373147"/>
            <a:ext cx="3814428" cy="21357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63100" y="3878662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AC3773A7-9B04-3EE4-6241-6EFC66E05F51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="" xmlns:a16="http://schemas.microsoft.com/office/drawing/2014/main" id="{5A1FE935-99E6-EFD4-6D0F-FBC6027928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3FFE4DE8-568E-3060-9EE8-09722B0A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21351770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цита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3">
            <a:extLst>
              <a:ext uri="{FF2B5EF4-FFF2-40B4-BE49-F238E27FC236}">
                <a16:creationId xmlns="" xmlns:a16="http://schemas.microsoft.com/office/drawing/2014/main" id="{8343AC42-1174-A0F9-D614-82F7219605DC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FEB4CB4-0345-6530-4889-A879C4952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B24FDC3D-6C08-F9B5-A0FF-4CCABC0855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9626" y="1383485"/>
            <a:ext cx="1443539" cy="1443539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97F2BDD6-A506-2B6D-9A72-24157185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7143" y="3429000"/>
            <a:ext cx="2217822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="" xmlns:a16="http://schemas.microsoft.com/office/drawing/2014/main" id="{04330EFB-CBC7-CD9D-FF5F-A63574694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7396" y="3429000"/>
            <a:ext cx="2217822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DA2D08C4-B4F3-003F-4C41-F9CE056459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7180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="" xmlns:a16="http://schemas.microsoft.com/office/drawing/2014/main" id="{56067903-C0E3-AE2B-A079-16BDAED641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9879" y="1383485"/>
            <a:ext cx="1443539" cy="1443539"/>
          </a:xfrm>
          <a:prstGeom prst="ellipse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1" name="Текст 13">
            <a:extLst>
              <a:ext uri="{FF2B5EF4-FFF2-40B4-BE49-F238E27FC236}">
                <a16:creationId xmlns="" xmlns:a16="http://schemas.microsoft.com/office/drawing/2014/main" id="{4670D368-EE86-FD2B-A287-B8169A2DF1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7432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B2053094-509F-09A3-FC67-7802C71B4C16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4" name="Текст 7">
            <a:extLst>
              <a:ext uri="{FF2B5EF4-FFF2-40B4-BE49-F238E27FC236}">
                <a16:creationId xmlns="" xmlns:a16="http://schemas.microsoft.com/office/drawing/2014/main" id="{0E1EC83A-85D2-8910-BC95-F276B2FC27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="" xmlns:a16="http://schemas.microsoft.com/office/drawing/2014/main" id="{7A854170-0557-2FB2-1028-6A819A39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7416085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заголовком и колонтиту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3">
            <a:extLst>
              <a:ext uri="{FF2B5EF4-FFF2-40B4-BE49-F238E27FC236}">
                <a16:creationId xmlns="" xmlns:a16="http://schemas.microsoft.com/office/drawing/2014/main" id="{092B14AC-EA25-24B0-80B9-B68B01017FF9}"/>
              </a:ext>
            </a:extLst>
          </p:cNvPr>
          <p:cNvSpPr/>
          <p:nvPr userDrawn="1"/>
        </p:nvSpPr>
        <p:spPr>
          <a:xfrm>
            <a:off x="1" y="543051"/>
            <a:ext cx="417442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338A1C92-CDB6-5AA4-49A7-56EDA5866E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64" y="397564"/>
            <a:ext cx="9518375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="" xmlns:a16="http://schemas.microsoft.com/office/drawing/2014/main" id="{861D2919-2696-6DC4-367C-04B82F96B909}"/>
              </a:ext>
            </a:extLst>
          </p:cNvPr>
          <p:cNvSpPr txBox="1">
            <a:spLocks/>
          </p:cNvSpPr>
          <p:nvPr userDrawn="1"/>
        </p:nvSpPr>
        <p:spPr>
          <a:xfrm>
            <a:off x="9328643" y="6448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672F65F2-DCB8-8793-D53B-29FDFA374E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62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="" xmlns:a16="http://schemas.microsoft.com/office/drawing/2014/main" id="{4638B12C-3F1E-D4F3-EA42-7B55EE34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86" y="6448282"/>
            <a:ext cx="10219314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8663139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 (1 цифра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6D3409CF-BB0C-E756-DC29-B113AEAB8277}"/>
              </a:ext>
            </a:extLst>
          </p:cNvPr>
          <p:cNvSpPr/>
          <p:nvPr userDrawn="1"/>
        </p:nvSpPr>
        <p:spPr>
          <a:xfrm>
            <a:off x="1" y="2662517"/>
            <a:ext cx="7516083" cy="1303710"/>
          </a:xfrm>
          <a:prstGeom prst="roundRect">
            <a:avLst>
              <a:gd name="adj" fmla="val 73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59492CD8-B2D2-4AF6-2D2A-CDA40DC351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156" y="2452557"/>
            <a:ext cx="1143863" cy="172363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ru-RU" sz="8000" kern="1200" dirty="0">
                <a:solidFill>
                  <a:srgbClr val="7DBBF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="" xmlns:a16="http://schemas.microsoft.com/office/drawing/2014/main" id="{209481BF-91DE-79FE-FDB1-F23ADE854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607" y="2849940"/>
            <a:ext cx="5929970" cy="9640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lang="ru-RU" sz="2400" b="1" kern="1200" spc="-20" dirty="0">
                <a:solidFill>
                  <a:srgbClr val="282A2E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4FBE0E25-1DDF-AB50-A089-E5C660E09279}"/>
              </a:ext>
            </a:extLst>
          </p:cNvPr>
          <p:cNvGrpSpPr/>
          <p:nvPr userDrawn="1"/>
        </p:nvGrpSpPr>
        <p:grpSpPr>
          <a:xfrm>
            <a:off x="663408" y="6396532"/>
            <a:ext cx="12925697" cy="66972"/>
            <a:chOff x="2333171" y="6013450"/>
            <a:chExt cx="14706663" cy="76200"/>
          </a:xfrm>
          <a:solidFill>
            <a:srgbClr val="7DBBFC"/>
          </a:solidFill>
        </p:grpSpPr>
        <p:sp>
          <p:nvSpPr>
            <p:cNvPr id="14" name="object 4">
              <a:extLst>
                <a:ext uri="{FF2B5EF4-FFF2-40B4-BE49-F238E27FC236}">
                  <a16:creationId xmlns="" xmlns:a16="http://schemas.microsoft.com/office/drawing/2014/main" id="{E74419A8-4FB6-00A5-C24D-1CEC374D8F36}"/>
                </a:ext>
              </a:extLst>
            </p:cNvPr>
            <p:cNvSpPr/>
            <p:nvPr userDrawn="1"/>
          </p:nvSpPr>
          <p:spPr>
            <a:xfrm>
              <a:off x="2333171" y="6013450"/>
              <a:ext cx="1143000" cy="76200"/>
            </a:xfrm>
            <a:custGeom>
              <a:avLst/>
              <a:gdLst/>
              <a:ahLst/>
              <a:cxnLst/>
              <a:rect l="l" t="t" r="r" b="b"/>
              <a:pathLst>
                <a:path w="1143000" h="76200">
                  <a:moveTo>
                    <a:pt x="11430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43000" y="76200"/>
                  </a:lnTo>
                  <a:lnTo>
                    <a:pt x="11430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282A2E"/>
                </a:solidFill>
              </a:endParaRPr>
            </a:p>
          </p:txBody>
        </p:sp>
        <p:sp>
          <p:nvSpPr>
            <p:cNvPr id="15" name="object 6">
              <a:extLst>
                <a:ext uri="{FF2B5EF4-FFF2-40B4-BE49-F238E27FC236}">
                  <a16:creationId xmlns="" xmlns:a16="http://schemas.microsoft.com/office/drawing/2014/main" id="{70798D9C-49A6-5EB3-FA17-A891A5B50F96}"/>
                </a:ext>
              </a:extLst>
            </p:cNvPr>
            <p:cNvSpPr/>
            <p:nvPr userDrawn="1"/>
          </p:nvSpPr>
          <p:spPr>
            <a:xfrm>
              <a:off x="3829294" y="6045200"/>
              <a:ext cx="13210540" cy="25400"/>
            </a:xfrm>
            <a:custGeom>
              <a:avLst/>
              <a:gdLst/>
              <a:ahLst/>
              <a:cxnLst/>
              <a:rect l="l" t="t" r="r" b="b"/>
              <a:pathLst>
                <a:path w="13210540" h="25400">
                  <a:moveTo>
                    <a:pt x="0" y="25400"/>
                  </a:moveTo>
                  <a:lnTo>
                    <a:pt x="13210476" y="25400"/>
                  </a:lnTo>
                  <a:lnTo>
                    <a:pt x="13210476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srgbClr val="282A2E"/>
                </a:solidFill>
              </a:endParaRPr>
            </a:p>
          </p:txBody>
        </p:sp>
      </p:grp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E5C9A6C4-81F8-744C-0326-E51AC4E9C47D}"/>
              </a:ext>
            </a:extLst>
          </p:cNvPr>
          <p:cNvSpPr/>
          <p:nvPr userDrawn="1"/>
        </p:nvSpPr>
        <p:spPr>
          <a:xfrm flipH="1">
            <a:off x="-10587" y="2662517"/>
            <a:ext cx="110111" cy="1303710"/>
          </a:xfrm>
          <a:custGeom>
            <a:avLst/>
            <a:gdLst/>
            <a:ahLst/>
            <a:cxnLst/>
            <a:rect l="l" t="t" r="r" b="b"/>
            <a:pathLst>
              <a:path w="158750" h="1879600">
                <a:moveTo>
                  <a:pt x="158750" y="0"/>
                </a:moveTo>
                <a:lnTo>
                  <a:pt x="0" y="0"/>
                </a:lnTo>
                <a:lnTo>
                  <a:pt x="0" y="1879600"/>
                </a:lnTo>
                <a:lnTo>
                  <a:pt x="158750" y="1879600"/>
                </a:lnTo>
                <a:lnTo>
                  <a:pt x="15875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57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ш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C9EA2E0C-DBBA-B384-9FFB-38013890919D}"/>
              </a:ext>
            </a:extLst>
          </p:cNvPr>
          <p:cNvSpPr/>
          <p:nvPr userDrawn="1"/>
        </p:nvSpPr>
        <p:spPr>
          <a:xfrm>
            <a:off x="8209723" y="1253333"/>
            <a:ext cx="3526184" cy="4690269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2CEB80-1939-9913-B80E-312A85ED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034" y="1253331"/>
            <a:ext cx="6939720" cy="4690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DC16E3-4119-D306-B0DB-20405C30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0060" y="1546326"/>
            <a:ext cx="2905539" cy="4058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xmlns="" id="{3A56EE4D-CAE0-F801-A46E-E73A9FF689B8}"/>
              </a:ext>
            </a:extLst>
          </p:cNvPr>
          <p:cNvSpPr/>
          <p:nvPr userDrawn="1"/>
        </p:nvSpPr>
        <p:spPr>
          <a:xfrm>
            <a:off x="15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282A2E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68A1339-501D-64DA-C8B5-52929CFF6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6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xmlns="" id="{BC31200F-A18F-EFBD-01D2-D05D06212DCC}"/>
              </a:ext>
            </a:extLst>
          </p:cNvPr>
          <p:cNvSpPr txBox="1">
            <a:spLocks/>
          </p:cNvSpPr>
          <p:nvPr userDrawn="1"/>
        </p:nvSpPr>
        <p:spPr>
          <a:xfrm>
            <a:off x="9328657" y="6448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6C2E8AF7-382D-88BB-23C5-07A71763FE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7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F14F051A-8698-953F-5B03-5020E318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" y="644830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4691525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плаш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3">
            <a:extLst>
              <a:ext uri="{FF2B5EF4-FFF2-40B4-BE49-F238E27FC236}">
                <a16:creationId xmlns:a16="http://schemas.microsoft.com/office/drawing/2014/main" xmlns="" id="{07EB8C42-1916-8071-ED45-F0E2C9EDBF2D}"/>
              </a:ext>
            </a:extLst>
          </p:cNvPr>
          <p:cNvSpPr/>
          <p:nvPr userDrawn="1"/>
        </p:nvSpPr>
        <p:spPr>
          <a:xfrm>
            <a:off x="15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endParaRPr>
              <a:solidFill>
                <a:srgbClr val="7DBBFC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BE661CAF-7768-9AC2-F538-B5F8ECA17596}"/>
              </a:ext>
            </a:extLst>
          </p:cNvPr>
          <p:cNvSpPr/>
          <p:nvPr userDrawn="1"/>
        </p:nvSpPr>
        <p:spPr>
          <a:xfrm>
            <a:off x="983982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1FDB0C7F-D8DF-B62D-675F-2953D8E4F5A3}"/>
              </a:ext>
            </a:extLst>
          </p:cNvPr>
          <p:cNvSpPr/>
          <p:nvPr userDrawn="1"/>
        </p:nvSpPr>
        <p:spPr>
          <a:xfrm>
            <a:off x="6406498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28">
            <a:extLst>
              <a:ext uri="{FF2B5EF4-FFF2-40B4-BE49-F238E27FC236}">
                <a16:creationId xmlns:a16="http://schemas.microsoft.com/office/drawing/2014/main" xmlns="" id="{6FB71AF1-07C0-861E-F4DD-68F641E0EA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2048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xmlns="" id="{D17CFC04-E67A-8922-2B8D-E0DB8D8A24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2047" y="2111505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xmlns="" id="{E94F6ACE-9C78-005A-9335-1EE2316FEB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02424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xmlns="" id="{A3A4BEF3-6D0B-F439-67E7-1E15BB7A37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02423" y="2111505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929BD678-58F6-07A5-5B2B-EF3E724A07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676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9CC2F26-97EB-7B4D-39C7-FEBF2DDC11A3}"/>
              </a:ext>
            </a:extLst>
          </p:cNvPr>
          <p:cNvSpPr txBox="1">
            <a:spLocks/>
          </p:cNvSpPr>
          <p:nvPr userDrawn="1"/>
        </p:nvSpPr>
        <p:spPr>
          <a:xfrm>
            <a:off x="9328657" y="6448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lang="ru-RU" sz="14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06CA5A-69F8-4550-98E0-63AB887DEF64}" type="slidenum">
              <a:rPr b="1">
                <a:solidFill>
                  <a:srgbClr val="7DBBFC"/>
                </a:solidFill>
              </a:rPr>
              <a:pPr/>
              <a:t>‹#›</a:t>
            </a:fld>
            <a:endParaRPr b="1" dirty="0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xmlns="" id="{4A9190F3-63E6-D6B6-8C3D-8372DF3A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" y="644830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1D5E27BE-7EDA-D15B-3BB9-CFD1B84081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676" y="685804"/>
            <a:ext cx="951906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092387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5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99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4CE3E9B1-F3D4-3556-20BA-A1E713C78F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" y="0"/>
            <a:ext cx="1217988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78C392E-0650-3E49-B662-297B64F08AAB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7BB93A-015E-D7D4-7253-918D673A9B8E}"/>
              </a:ext>
            </a:extLst>
          </p:cNvPr>
          <p:cNvSpPr txBox="1"/>
          <p:nvPr userDrawn="1"/>
        </p:nvSpPr>
        <p:spPr>
          <a:xfrm>
            <a:off x="12558019" y="5376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03BB2D9A-F664-FFF4-A0F6-B19159EC9EEE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3B3D696D-1D0A-BB5F-B162-A7A732569666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BC3E7D7-E43F-C9DE-70A0-837694E19BD9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4919E742-2F27-14B1-C72F-CFBA6505D94D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30DBBC1-F244-061C-AB52-AE1E02AD82E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8ABDB30A-ACD6-8072-1CB6-329DBDD2F56F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F3B8F62-D6FF-F65D-268E-547A6FEE41A6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8D377FDD-6B9A-89B0-E345-D81F1F478501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A20CC44-78D7-54E1-C2DE-F358682D92AE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A0C2536-FE9A-1BB0-94AE-591381B38F3A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E9572509-ABCA-0BE7-285B-31C3B5E3C1E7}"/>
              </a:ext>
            </a:extLst>
          </p:cNvPr>
          <p:cNvGrpSpPr/>
          <p:nvPr userDrawn="1"/>
        </p:nvGrpSpPr>
        <p:grpSpPr>
          <a:xfrm>
            <a:off x="12383605" y="1093451"/>
            <a:ext cx="3626739" cy="950964"/>
            <a:chOff x="12383596" y="1093451"/>
            <a:chExt cx="3626739" cy="950964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A382322E-E23D-ECF6-23C5-90CA978C4074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E2DA02F-57E1-F7A3-1173-DC07DC331A51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CF8693B4-28D3-C583-6422-DB950DE3D612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56E289E-B2ED-7937-5BD6-5869E1B4B036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FA44B585-2AEE-339E-118D-8FE7D9FA68D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8D8135E-A3E7-2B50-FBE3-0EAFC1B89F71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36746D68-F219-13BE-730B-076345C7F77B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7277229-FA20-7E8C-F2E4-0BC04D58B909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5EE0555B-69DC-9F1E-1852-7EF23E797FCC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F5778D3-B98E-3825-9AF5-119103008A4E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F268F6B6-AE29-1758-DA1D-739EC455CEE7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0D82168-BF55-4696-7483-74935C94BC06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3A9FE502-7D91-FD27-18EA-75FE5993F164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DC23334-9C95-FD49-997D-CB804EF16D5D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FD245827-C1EA-1E65-1E0F-03DD9745A3AF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68839C1-EF4D-188D-3816-A1FCA09652CD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B978519A-30BD-56F4-5E8B-344E3223B800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0FBB36BE-E933-F9C9-DB22-C1A952CDD9E8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84DA803-EE2C-BA85-7C18-E241575FC441}"/>
              </a:ext>
            </a:extLst>
          </p:cNvPr>
          <p:cNvSpPr txBox="1"/>
          <p:nvPr userDrawn="1"/>
        </p:nvSpPr>
        <p:spPr>
          <a:xfrm>
            <a:off x="12541026" y="3656137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AD2954E9-F6BC-112F-10A0-FB15865E3EEA}"/>
              </a:ext>
            </a:extLst>
          </p:cNvPr>
          <p:cNvGrpSpPr/>
          <p:nvPr userDrawn="1"/>
        </p:nvGrpSpPr>
        <p:grpSpPr>
          <a:xfrm>
            <a:off x="12383605" y="3963919"/>
            <a:ext cx="3626739" cy="992609"/>
            <a:chOff x="12383596" y="3963908"/>
            <a:chExt cx="3626739" cy="992609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3B6CED35-4EAD-41F6-9FE6-0096B4DBE529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B4C0984-61F0-37B3-5D90-91C99C72BD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xmlns="" id="{B6D1929F-7BAC-38B0-FDFA-14758F4471C7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375DDF96-5A9C-6318-789E-8FE22F75B710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8C838E8D-7DF6-A1C8-CD8F-78CBD9FFCA84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2D1C751A-34FF-ED27-4136-4EE0D6A30A77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A4DB5CBF-CEB5-AD13-53D8-425F15998E56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4D15D9A2-51D5-FD45-59F1-CF9D9C51E19C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C6734D44-AF83-F5A7-23CC-D723C34D3DE8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1289D1D4-CFB4-4FBE-ADDB-EB673AD3E831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xmlns="" id="{D598CD16-7D65-1A5A-10B4-EE7CF4B057F1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56EFE557-E6E7-5F9E-699E-7B36F7D408C5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xmlns="" id="{BA9D8904-E6C7-45D5-D173-36786456D7D1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7C2A8EE-90E3-2F69-FB85-864F98531CA1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xmlns="" id="{3AA706B9-AAFC-D0EB-5CC4-D5581915F67F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815F2394-C0AE-78A6-3B4B-7CF3C86E1D72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2604E1F7-AEDF-9634-ADCE-29BA27A83087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E361C005-87C8-CBCC-DA94-872354CD6C21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E99E06B7-7FC5-7013-8997-1CB7CA92DB1A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1C19540B-5F34-7A5B-7D50-334BF8CA8859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1A747DA6-785C-8AD6-C67F-44D0D44D979E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D4C0B51A-0338-CB75-A2BC-4368EB7373BC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FF0F1326-636E-99C2-FB67-2466093644F5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91B0C96F-1932-6F00-6F7E-E888CCCB47F7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7BDFA9E-8731-7066-4F24-F35177AE5AD3}"/>
              </a:ext>
            </a:extLst>
          </p:cNvPr>
          <p:cNvSpPr txBox="1"/>
          <p:nvPr userDrawn="1"/>
        </p:nvSpPr>
        <p:spPr>
          <a:xfrm>
            <a:off x="12541026" y="2018550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06FED542-6ABE-B1FD-9C90-6D26943C6260}"/>
              </a:ext>
            </a:extLst>
          </p:cNvPr>
          <p:cNvGrpSpPr/>
          <p:nvPr userDrawn="1"/>
        </p:nvGrpSpPr>
        <p:grpSpPr>
          <a:xfrm>
            <a:off x="12383605" y="2326321"/>
            <a:ext cx="3068292" cy="473010"/>
            <a:chOff x="12383596" y="2326321"/>
            <a:chExt cx="3068292" cy="473010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xmlns="" id="{62C5B1F5-F3F8-71E7-62B2-3305FE81372A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82BE8ECF-7CF1-8B52-1246-DD01B79F2CEF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BEFD6DB5-6058-9546-CE30-C74FA37D21C5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BDFDFB64-A30C-ED70-3793-120AD938B6DB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C28A2BB3-1396-9EFC-58F7-D69685AC6EF7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477BA3D4-E917-CE81-B3DD-B2E946BEE9FD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xmlns="" id="{DE19C96F-23B6-368D-230D-CD3375591526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13492DA9-8782-1E73-2745-AB25474D9CDC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8979BF4E-C6D1-B436-B399-1EB877AF3FA0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45B00759-AF9F-1FB0-8373-08676B327A0A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FFBD61E-E33C-9361-0382-5B16CB5C2FB8}"/>
              </a:ext>
            </a:extLst>
          </p:cNvPr>
          <p:cNvSpPr txBox="1"/>
          <p:nvPr userDrawn="1"/>
        </p:nvSpPr>
        <p:spPr>
          <a:xfrm>
            <a:off x="12558028" y="2840093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E4210381-D008-A1AA-AFF0-C09FE3C3D6A0}"/>
              </a:ext>
            </a:extLst>
          </p:cNvPr>
          <p:cNvGrpSpPr/>
          <p:nvPr userDrawn="1"/>
        </p:nvGrpSpPr>
        <p:grpSpPr>
          <a:xfrm>
            <a:off x="12383605" y="3147852"/>
            <a:ext cx="3626739" cy="473010"/>
            <a:chOff x="12383596" y="3147852"/>
            <a:chExt cx="3626739" cy="473010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xmlns="" id="{32D268D3-A638-2B21-826D-9B1189052AA2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C7D5676C-4156-8155-6D16-6B2BC8189994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xmlns="" id="{24171D7A-5167-B72D-6AE5-468CC6CD0AB7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C4D50512-417C-E171-B857-ABAE16242C2E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xmlns="" id="{4CE8E33C-1B05-6F10-C2F6-B5BF27233CFE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6AE66501-2FFC-E2F6-CC1B-2C4219F644A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xmlns="" id="{C83E165B-35A5-461D-7B55-24EC00CFDC76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5F81FDD7-3F99-ECD6-B701-C2F430ACCAE2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xmlns="" id="{6B12820E-E6DE-F2AE-1B85-BEE7E4F20E35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67041F5E-4536-6C2E-DBA0-0AE610B57D68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xmlns="" id="{0729F609-8F30-25E1-EDAD-44233D0A0003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C4D5E9D3-325B-BF89-DBC6-CD8FE4666505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90" name="Дата 89">
            <a:extLst>
              <a:ext uri="{FF2B5EF4-FFF2-40B4-BE49-F238E27FC236}">
                <a16:creationId xmlns:a16="http://schemas.microsoft.com/office/drawing/2014/main" xmlns="" id="{052562C5-A706-F70C-AB3D-B9985196B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961" y="5802453"/>
            <a:ext cx="1006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66066E51-5F4A-43E2-A6C2-84789929AB13}" type="datetimeFigureOut">
              <a:rPr lang="ru-RU" smtClean="0"/>
              <a:pPr/>
              <a:t>20.02.2024</a:t>
            </a:fld>
            <a:endParaRPr lang="ru-RU" dirty="0"/>
          </a:p>
        </p:txBody>
      </p:sp>
      <p:sp>
        <p:nvSpPr>
          <p:cNvPr id="91" name="Нижний колонтитул 90">
            <a:extLst>
              <a:ext uri="{FF2B5EF4-FFF2-40B4-BE49-F238E27FC236}">
                <a16:creationId xmlns:a16="http://schemas.microsoft.com/office/drawing/2014/main" xmlns="" id="{E2006461-0671-009B-EFEF-0588B3C2B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1540" y="58024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DBFBE198-7746-4056-D528-16C3BC3E4E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77" y="560293"/>
            <a:ext cx="2944714" cy="111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1FECD6C-44E3-FC65-459F-C341245A0578}"/>
              </a:ext>
            </a:extLst>
          </p:cNvPr>
          <p:cNvSpPr/>
          <p:nvPr/>
        </p:nvSpPr>
        <p:spPr>
          <a:xfrm>
            <a:off x="12400770" y="1"/>
            <a:ext cx="3594971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FD07E5-9795-A378-B86B-033479D9792F}"/>
              </a:ext>
            </a:extLst>
          </p:cNvPr>
          <p:cNvSpPr txBox="1"/>
          <p:nvPr/>
        </p:nvSpPr>
        <p:spPr>
          <a:xfrm>
            <a:off x="12558025" y="5375"/>
            <a:ext cx="186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C7DFDF2C-AAB8-6825-E242-589F6313103C}"/>
              </a:ext>
            </a:extLst>
          </p:cNvPr>
          <p:cNvGrpSpPr/>
          <p:nvPr/>
        </p:nvGrpSpPr>
        <p:grpSpPr>
          <a:xfrm>
            <a:off x="12383603" y="313150"/>
            <a:ext cx="2515102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17CC3203-0189-7ED1-C3ED-7D31028CA707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FE32FA8-EAD3-234D-A113-0F25C2FA8222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20D800E7-B155-159A-F548-D7C83E4E6E9E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6F9185B-A5C5-3D6A-4454-4E97937439B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A6889D6D-40F5-AC17-F848-21A78ADE5A2C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DA9C818-AC52-7EB2-7B19-450DA77DA114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3715F572-20BB-5BD0-0D2D-06CE9A779443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3AE3980-4DDF-E5B1-52D5-25F5663082CB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F1EF911-EDEB-8320-D4A5-96F861A64BEA}"/>
              </a:ext>
            </a:extLst>
          </p:cNvPr>
          <p:cNvSpPr txBox="1"/>
          <p:nvPr/>
        </p:nvSpPr>
        <p:spPr>
          <a:xfrm>
            <a:off x="12558025" y="785674"/>
            <a:ext cx="186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B4B1E3F3-9A17-12BF-5073-09D2079E7519}"/>
              </a:ext>
            </a:extLst>
          </p:cNvPr>
          <p:cNvGrpSpPr/>
          <p:nvPr/>
        </p:nvGrpSpPr>
        <p:grpSpPr>
          <a:xfrm>
            <a:off x="12383597" y="1093451"/>
            <a:ext cx="3626739" cy="950964"/>
            <a:chOff x="12383596" y="1093451"/>
            <a:chExt cx="3626739" cy="950964"/>
          </a:xfrm>
        </p:grpSpPr>
        <p:sp>
          <p:nvSpPr>
            <p:cNvPr id="16" name="Овал 15">
              <a:extLst>
                <a:ext uri="{FF2B5EF4-FFF2-40B4-BE49-F238E27FC236}">
                  <a16:creationId xmlns="" xmlns:a16="http://schemas.microsoft.com/office/drawing/2014/main" id="{EAB349F0-F5F7-85BB-F51B-3DEB35112D7E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C89188E-6661-20CD-2016-A78E4F316B5A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2567468B-53DF-D4B9-C030-496BD732D474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A2ABFDD-EAA8-8B57-828A-57994B742642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65E19001-9A04-2E7F-5607-9CDA81F7F13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2029E1B-651D-BDC4-37CB-10154A56F4EC}"/>
                </a:ext>
              </a:extLst>
            </p:cNvPr>
            <p:cNvSpPr txBox="1"/>
            <p:nvPr userDrawn="1"/>
          </p:nvSpPr>
          <p:spPr>
            <a:xfrm>
              <a:off x="13490349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5B13E6AA-5AE2-FF97-FE85-D774D156EFE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9B1F2D3-577B-A094-6182-61DE27D4AF1B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="" xmlns:a16="http://schemas.microsoft.com/office/drawing/2014/main" id="{050C7B38-311D-6128-51DD-7F536AE920B3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22C8BB8-CBF8-3DE8-892D-8A66DF63F666}"/>
                </a:ext>
              </a:extLst>
            </p:cNvPr>
            <p:cNvSpPr txBox="1"/>
            <p:nvPr userDrawn="1"/>
          </p:nvSpPr>
          <p:spPr>
            <a:xfrm>
              <a:off x="1460234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E86A5DC8-819D-5751-B42E-51336502266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4C3FAF3-631A-3C67-FB6C-D0A11FE5475B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="" xmlns:a16="http://schemas.microsoft.com/office/drawing/2014/main" id="{772F8F28-DE63-00FE-2E03-DC549EEF4A4D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A63EA359-5818-9AD2-3A95-3F3B326A73DB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="" xmlns:a16="http://schemas.microsoft.com/office/drawing/2014/main" id="{987E4497-3285-226B-A9CB-095FC71D6EB1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D2A33997-BBC5-B959-C225-55AD9E972A76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="" xmlns:a16="http://schemas.microsoft.com/office/drawing/2014/main" id="{7AA4570F-E461-A646-507B-534F4F40FACD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EFFEF905-4E08-3299-7E3D-D1DC0F4AB30F}"/>
                </a:ext>
              </a:extLst>
            </p:cNvPr>
            <p:cNvSpPr txBox="1"/>
            <p:nvPr userDrawn="1"/>
          </p:nvSpPr>
          <p:spPr>
            <a:xfrm>
              <a:off x="13490349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CC02871-7CD2-47A2-B947-94D01554BDBE}"/>
              </a:ext>
            </a:extLst>
          </p:cNvPr>
          <p:cNvSpPr txBox="1"/>
          <p:nvPr/>
        </p:nvSpPr>
        <p:spPr>
          <a:xfrm>
            <a:off x="12541031" y="3656136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99230FA9-4A67-A350-603C-B6AD5BF787B0}"/>
              </a:ext>
            </a:extLst>
          </p:cNvPr>
          <p:cNvGrpSpPr/>
          <p:nvPr/>
        </p:nvGrpSpPr>
        <p:grpSpPr>
          <a:xfrm>
            <a:off x="12383597" y="3963910"/>
            <a:ext cx="3626739" cy="992609"/>
            <a:chOff x="12383596" y="3963908"/>
            <a:chExt cx="3626739" cy="992609"/>
          </a:xfrm>
        </p:grpSpPr>
        <p:sp>
          <p:nvSpPr>
            <p:cNvPr id="36" name="Овал 35">
              <a:extLst>
                <a:ext uri="{FF2B5EF4-FFF2-40B4-BE49-F238E27FC236}">
                  <a16:creationId xmlns="" xmlns:a16="http://schemas.microsoft.com/office/drawing/2014/main" id="{788F0FFC-CE35-A75B-981C-E3BDD328178E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0D4C50E-E2A6-954D-82A6-CF39E7A96C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A265F6B2-D1FC-78DD-B1E7-0D8F2DE25D9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022AA87-8D54-7F5C-1A33-5DD61983877C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="" xmlns:a16="http://schemas.microsoft.com/office/drawing/2014/main" id="{DACBA6F4-3887-DA95-AB8A-8BAF910CA869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0282F4A3-19DB-8B0D-E18C-1FD14C98B423}"/>
                </a:ext>
              </a:extLst>
            </p:cNvPr>
            <p:cNvSpPr txBox="1"/>
            <p:nvPr userDrawn="1"/>
          </p:nvSpPr>
          <p:spPr>
            <a:xfrm>
              <a:off x="13490349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="" xmlns:a16="http://schemas.microsoft.com/office/drawing/2014/main" id="{C237519B-D07C-BC87-972F-1A89955C120B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811E9494-A80E-4954-A36D-BDA89B218DB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944F1FA7-F55F-227C-78D1-9C5C52FEDEC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12EF55B4-2C5E-6C24-782E-2B006424C96E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="" xmlns:a16="http://schemas.microsoft.com/office/drawing/2014/main" id="{06495D6F-5519-CB4B-DAA7-8D8AF233AD0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E651F3BD-04B9-51DD-253C-75CA793616BE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="" xmlns:a16="http://schemas.microsoft.com/office/drawing/2014/main" id="{FAA3288E-53EF-77DE-CE52-35751107D07D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9746BD2D-D928-40F3-4222-6C2A7AD7631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="" xmlns:a16="http://schemas.microsoft.com/office/drawing/2014/main" id="{86C93773-B78E-98DB-D896-2F28516BD76B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ABA926DA-0215-245D-07FA-FE7A3BE82D30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="" xmlns:a16="http://schemas.microsoft.com/office/drawing/2014/main" id="{29DE9CA8-76E8-70D6-AA7D-573FB8F95AF3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8BC91A8-6BD6-BE1E-775B-5E63506D3347}"/>
                </a:ext>
              </a:extLst>
            </p:cNvPr>
            <p:cNvSpPr txBox="1"/>
            <p:nvPr userDrawn="1"/>
          </p:nvSpPr>
          <p:spPr>
            <a:xfrm>
              <a:off x="13490349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="" xmlns:a16="http://schemas.microsoft.com/office/drawing/2014/main" id="{3EAE96AF-866C-46F1-B7EF-30478D6DAA2E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21742CC0-68FE-5D07-4783-08B0550308DF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78DD1DB4-491D-7502-07B6-C07E51F8F0E0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C1B5483C-91CE-35B9-CE51-67B0F05E0FF8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="" xmlns:a16="http://schemas.microsoft.com/office/drawing/2014/main" id="{E0E05D0B-3E7D-CA49-4262-6B9580E2B65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A29B982F-9927-5A49-FEDA-21D66F474C6B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0D7E1B3-A35C-2C33-23A3-7D90FC478153}"/>
              </a:ext>
            </a:extLst>
          </p:cNvPr>
          <p:cNvSpPr txBox="1"/>
          <p:nvPr/>
        </p:nvSpPr>
        <p:spPr>
          <a:xfrm>
            <a:off x="12541031" y="201854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FCB03B80-DC1E-C3EE-C2EE-13F6336537A7}"/>
              </a:ext>
            </a:extLst>
          </p:cNvPr>
          <p:cNvGrpSpPr/>
          <p:nvPr/>
        </p:nvGrpSpPr>
        <p:grpSpPr>
          <a:xfrm>
            <a:off x="12383600" y="2326321"/>
            <a:ext cx="3068292" cy="473010"/>
            <a:chOff x="12383596" y="2326321"/>
            <a:chExt cx="3068292" cy="473010"/>
          </a:xfrm>
        </p:grpSpPr>
        <p:sp>
          <p:nvSpPr>
            <p:cNvPr id="62" name="Овал 61">
              <a:extLst>
                <a:ext uri="{FF2B5EF4-FFF2-40B4-BE49-F238E27FC236}">
                  <a16:creationId xmlns="" xmlns:a16="http://schemas.microsoft.com/office/drawing/2014/main" id="{8966E6AE-2247-899D-2E9D-F098A812CC04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811EA250-05AC-48AF-AC7B-1F4CF56D6E59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="" xmlns:a16="http://schemas.microsoft.com/office/drawing/2014/main" id="{A30CB4E3-0149-876F-9A4A-D545BF8AE086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56456126-A1CC-4E80-AAC2-DA93ECFF7161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="" xmlns:a16="http://schemas.microsoft.com/office/drawing/2014/main" id="{9FB9E9E3-59D1-FB61-91EB-8FC1936617E5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FA8C71BB-29AA-70DE-0367-A1F11E0153D8}"/>
                </a:ext>
              </a:extLst>
            </p:cNvPr>
            <p:cNvSpPr txBox="1"/>
            <p:nvPr userDrawn="1"/>
          </p:nvSpPr>
          <p:spPr>
            <a:xfrm>
              <a:off x="1349035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="" xmlns:a16="http://schemas.microsoft.com/office/drawing/2014/main" id="{C7498587-15CE-7D27-2915-3ECCF4376874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31755FCD-6A51-CF6B-190E-BF9CFAFE6E15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="" xmlns:a16="http://schemas.microsoft.com/office/drawing/2014/main" id="{BB7032D1-EFCB-0C41-6126-EF5E014FAFBB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64E779D4-4C89-C9F6-1D39-D74D4C1DDD95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2809D862-4566-06DC-44D5-CCFFFB32BB1E}"/>
              </a:ext>
            </a:extLst>
          </p:cNvPr>
          <p:cNvSpPr txBox="1"/>
          <p:nvPr/>
        </p:nvSpPr>
        <p:spPr>
          <a:xfrm>
            <a:off x="12558020" y="284008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D30CA939-6AE4-F904-D8CD-D44F5FA624FE}"/>
              </a:ext>
            </a:extLst>
          </p:cNvPr>
          <p:cNvGrpSpPr/>
          <p:nvPr/>
        </p:nvGrpSpPr>
        <p:grpSpPr>
          <a:xfrm>
            <a:off x="12383597" y="3147852"/>
            <a:ext cx="3626739" cy="473010"/>
            <a:chOff x="12383596" y="3147852"/>
            <a:chExt cx="3626739" cy="473010"/>
          </a:xfrm>
        </p:grpSpPr>
        <p:sp>
          <p:nvSpPr>
            <p:cNvPr id="74" name="Овал 73">
              <a:extLst>
                <a:ext uri="{FF2B5EF4-FFF2-40B4-BE49-F238E27FC236}">
                  <a16:creationId xmlns="" xmlns:a16="http://schemas.microsoft.com/office/drawing/2014/main" id="{0EEFCF38-75D6-F55D-1F46-4E618A32C81B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270A0A37-BD58-D8A3-5677-902497CD729A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6" name="Овал 75">
              <a:extLst>
                <a:ext uri="{FF2B5EF4-FFF2-40B4-BE49-F238E27FC236}">
                  <a16:creationId xmlns="" xmlns:a16="http://schemas.microsoft.com/office/drawing/2014/main" id="{D468A3EF-2A77-2BEB-960A-425754A32E2C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3DCBFD44-CD52-9285-D378-E3C4B3BEDAAF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8" name="Овал 77">
              <a:extLst>
                <a:ext uri="{FF2B5EF4-FFF2-40B4-BE49-F238E27FC236}">
                  <a16:creationId xmlns="" xmlns:a16="http://schemas.microsoft.com/office/drawing/2014/main" id="{3A7D6173-4FC3-1649-3606-37CBD69AF650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E592D4B2-43CA-860F-719A-EBCA69AC7107}"/>
                </a:ext>
              </a:extLst>
            </p:cNvPr>
            <p:cNvSpPr txBox="1"/>
            <p:nvPr userDrawn="1"/>
          </p:nvSpPr>
          <p:spPr>
            <a:xfrm>
              <a:off x="13490349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0" name="Овал 79">
              <a:extLst>
                <a:ext uri="{FF2B5EF4-FFF2-40B4-BE49-F238E27FC236}">
                  <a16:creationId xmlns="" xmlns:a16="http://schemas.microsoft.com/office/drawing/2014/main" id="{B84B5470-EA64-F073-28F5-4AFA912E428B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E8213603-2CE9-383E-1FC1-0F57F9A0B385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="" xmlns:a16="http://schemas.microsoft.com/office/drawing/2014/main" id="{1A2717A3-135A-A1F5-14C9-8669E026055B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CA1A25D4-C8E2-5D04-4F6C-4AE6BF7B4100}"/>
                </a:ext>
              </a:extLst>
            </p:cNvPr>
            <p:cNvSpPr txBox="1"/>
            <p:nvPr userDrawn="1"/>
          </p:nvSpPr>
          <p:spPr>
            <a:xfrm>
              <a:off x="1460234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="" xmlns:a16="http://schemas.microsoft.com/office/drawing/2014/main" id="{C55E78DA-E092-A5C0-CA78-CB869ADDA80B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FE026BA0-AB30-6913-FDB4-E8C3A62142C4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A3788D3-5758-0B9A-A0E4-7446FC6D5FF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2741" y="336077"/>
            <a:ext cx="1758683" cy="4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4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1FECD6C-44E3-FC65-459F-C341245A0578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FD07E5-9795-A378-B86B-033479D9792F}"/>
              </a:ext>
            </a:extLst>
          </p:cNvPr>
          <p:cNvSpPr txBox="1"/>
          <p:nvPr userDrawn="1"/>
        </p:nvSpPr>
        <p:spPr>
          <a:xfrm>
            <a:off x="12558019" y="5376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7DFDF2C-AAB8-6825-E242-589F6313103C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17CC3203-0189-7ED1-C3ED-7D31028CA707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FE32FA8-EAD3-234D-A113-0F25C2FA8222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20D800E7-B155-159A-F548-D7C83E4E6E9E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6F9185B-A5C5-3D6A-4454-4E97937439B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A6889D6D-40F5-AC17-F848-21A78ADE5A2C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DA9C818-AC52-7EB2-7B19-450DA77DA114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3715F572-20BB-5BD0-0D2D-06CE9A779443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3AE3980-4DDF-E5B1-52D5-25F5663082CB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F1EF911-EDEB-8320-D4A5-96F861A64BEA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1E3F3-9A17-12BF-5073-09D2079E7519}"/>
              </a:ext>
            </a:extLst>
          </p:cNvPr>
          <p:cNvGrpSpPr/>
          <p:nvPr userDrawn="1"/>
        </p:nvGrpSpPr>
        <p:grpSpPr>
          <a:xfrm>
            <a:off x="12383611" y="1093451"/>
            <a:ext cx="3626739" cy="950964"/>
            <a:chOff x="12383596" y="1093451"/>
            <a:chExt cx="3626739" cy="950964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EAB349F0-F5F7-85BB-F51B-3DEB35112D7E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C89188E-6661-20CD-2016-A78E4F316B5A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2567468B-53DF-D4B9-C030-496BD732D474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A2ABFDD-EAA8-8B57-828A-57994B742642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65E19001-9A04-2E7F-5607-9CDA81F7F13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2029E1B-651D-BDC4-37CB-10154A56F4EC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5B13E6AA-5AE2-FF97-FE85-D774D156EFE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9B1F2D3-577B-A094-6182-61DE27D4AF1B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050C7B38-311D-6128-51DD-7F536AE920B3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22C8BB8-CBF8-3DE8-892D-8A66DF63F666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E86A5DC8-819D-5751-B42E-51336502266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4C3FAF3-631A-3C67-FB6C-D0A11FE5475B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772F8F28-DE63-00FE-2E03-DC549EEF4A4D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63EA359-5818-9AD2-3A95-3F3B326A73DB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987E4497-3285-226B-A9CB-095FC71D6EB1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D2A33997-BBC5-B959-C225-55AD9E972A76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7AA4570F-E461-A646-507B-534F4F40FACD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FFEF905-4E08-3299-7E3D-D1DC0F4AB30F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CC02871-7CD2-47A2-B947-94D01554BDBE}"/>
              </a:ext>
            </a:extLst>
          </p:cNvPr>
          <p:cNvSpPr txBox="1"/>
          <p:nvPr userDrawn="1"/>
        </p:nvSpPr>
        <p:spPr>
          <a:xfrm>
            <a:off x="12541026" y="3656137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99230FA9-4A67-A350-603C-B6AD5BF787B0}"/>
              </a:ext>
            </a:extLst>
          </p:cNvPr>
          <p:cNvGrpSpPr/>
          <p:nvPr userDrawn="1"/>
        </p:nvGrpSpPr>
        <p:grpSpPr>
          <a:xfrm>
            <a:off x="12383611" y="3963919"/>
            <a:ext cx="3626739" cy="992609"/>
            <a:chOff x="12383596" y="3963908"/>
            <a:chExt cx="3626739" cy="992609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788F0FFC-CE35-A75B-981C-E3BDD328178E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0D4C50E-E2A6-954D-82A6-CF39E7A96C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xmlns="" id="{A265F6B2-D1FC-78DD-B1E7-0D8F2DE25D9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022AA87-8D54-7F5C-1A33-5DD61983877C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xmlns="" id="{DACBA6F4-3887-DA95-AB8A-8BAF910CA869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0282F4A3-19DB-8B0D-E18C-1FD14C98B423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xmlns="" id="{C237519B-D07C-BC87-972F-1A89955C120B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11E9494-A80E-4954-A36D-BDA89B218DB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944F1FA7-F55F-227C-78D1-9C5C52FEDEC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12EF55B4-2C5E-6C24-782E-2B006424C96E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xmlns="" id="{06495D6F-5519-CB4B-DAA7-8D8AF233AD0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651F3BD-04B9-51DD-253C-75CA793616BE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FAA3288E-53EF-77DE-CE52-35751107D07D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9746BD2D-D928-40F3-4222-6C2A7AD7631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xmlns="" id="{86C93773-B78E-98DB-D896-2F28516BD76B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ABA926DA-0215-245D-07FA-FE7A3BE82D30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xmlns="" id="{29DE9CA8-76E8-70D6-AA7D-573FB8F95AF3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F8BC91A8-6BD6-BE1E-775B-5E63506D3347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3EAE96AF-866C-46F1-B7EF-30478D6DAA2E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21742CC0-68FE-5D07-4783-08B0550308DF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xmlns="" id="{78DD1DB4-491D-7502-07B6-C07E51F8F0E0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C1B5483C-91CE-35B9-CE51-67B0F05E0FF8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xmlns="" id="{E0E05D0B-3E7D-CA49-4262-6B9580E2B65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A29B982F-9927-5A49-FEDA-21D66F474C6B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0D7E1B3-A35C-2C33-23A3-7D90FC478153}"/>
              </a:ext>
            </a:extLst>
          </p:cNvPr>
          <p:cNvSpPr txBox="1"/>
          <p:nvPr userDrawn="1"/>
        </p:nvSpPr>
        <p:spPr>
          <a:xfrm>
            <a:off x="12541026" y="2018550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FCB03B80-DC1E-C3EE-C2EE-13F6336537A7}"/>
              </a:ext>
            </a:extLst>
          </p:cNvPr>
          <p:cNvGrpSpPr/>
          <p:nvPr userDrawn="1"/>
        </p:nvGrpSpPr>
        <p:grpSpPr>
          <a:xfrm>
            <a:off x="12383611" y="2326321"/>
            <a:ext cx="3068292" cy="473010"/>
            <a:chOff x="12383596" y="2326321"/>
            <a:chExt cx="3068292" cy="47301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xmlns="" id="{8966E6AE-2247-899D-2E9D-F098A812CC04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811EA250-05AC-48AF-AC7B-1F4CF56D6E59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xmlns="" id="{A30CB4E3-0149-876F-9A4A-D545BF8AE086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56456126-A1CC-4E80-AAC2-DA93ECFF7161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xmlns="" id="{9FB9E9E3-59D1-FB61-91EB-8FC1936617E5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FA8C71BB-29AA-70DE-0367-A1F11E0153D8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xmlns="" id="{C7498587-15CE-7D27-2915-3ECCF4376874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31755FCD-6A51-CF6B-190E-BF9CFAFE6E15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BB7032D1-EFCB-0C41-6126-EF5E014FAFBB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64E779D4-4C89-C9F6-1D39-D74D4C1DDD95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809D862-4566-06DC-44D5-CCFFFB32BB1E}"/>
              </a:ext>
            </a:extLst>
          </p:cNvPr>
          <p:cNvSpPr txBox="1"/>
          <p:nvPr userDrawn="1"/>
        </p:nvSpPr>
        <p:spPr>
          <a:xfrm>
            <a:off x="12558034" y="284010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xmlns="" id="{D30CA939-6AE4-F904-D8CD-D44F5FA624FE}"/>
              </a:ext>
            </a:extLst>
          </p:cNvPr>
          <p:cNvGrpSpPr/>
          <p:nvPr userDrawn="1"/>
        </p:nvGrpSpPr>
        <p:grpSpPr>
          <a:xfrm>
            <a:off x="12383611" y="3147852"/>
            <a:ext cx="3626739" cy="473010"/>
            <a:chOff x="12383596" y="3147852"/>
            <a:chExt cx="3626739" cy="473010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xmlns="" id="{0EEFCF38-75D6-F55D-1F46-4E618A32C81B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270A0A37-BD58-D8A3-5677-902497CD729A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D468A3EF-2A77-2BEB-960A-425754A32E2C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3DCBFD44-CD52-9285-D378-E3C4B3BEDAAF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xmlns="" id="{3A7D6173-4FC3-1649-3606-37CBD69AF650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592D4B2-43CA-860F-719A-EBCA69AC710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xmlns="" id="{B84B5470-EA64-F073-28F5-4AFA912E428B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E8213603-2CE9-383E-1FC1-0F57F9A0B385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xmlns="" id="{1A2717A3-135A-A1F5-14C9-8669E026055B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CA1A25D4-C8E2-5D04-4F6C-4AE6BF7B4100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xmlns="" id="{C55E78DA-E092-A5C0-CA78-CB869ADDA80B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E026BA0-AB30-6913-FDB4-E8C3A62142C4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AA3788D3-5758-0B9A-A0E4-7446FC6D5FF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5229" y="336077"/>
            <a:ext cx="1758682" cy="4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3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327104B-FDB0-368B-0A09-AC9F1EB9B36F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576002-5F45-6912-5036-044802AF9D9F}"/>
              </a:ext>
            </a:extLst>
          </p:cNvPr>
          <p:cNvSpPr txBox="1"/>
          <p:nvPr userDrawn="1"/>
        </p:nvSpPr>
        <p:spPr>
          <a:xfrm>
            <a:off x="12558019" y="5376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F096151-A82C-C182-8EB0-48AD13D7FA11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885297E5-06D0-52A9-20BB-E9C3DE1B42BC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E912021-9639-976E-5A68-78AECD0276A1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E5437E60-FA06-1B4F-ECF2-4AEA55DBC66B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C3158B2-2FBE-A56E-7C44-1422225F4594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34274DE5-2419-B0AB-73E1-A88CED3906FD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2551590-8912-D7AC-3BFC-FAD7ED06A033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18E25E9A-171C-31D0-3AB4-97B2510ADF7A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970074E-61DB-DF7D-5820-53E71AC761E1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42148C-8284-8906-6B00-7C5008781B32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C3B38D8-8ACC-8F11-83FD-3C6F64D2A745}"/>
              </a:ext>
            </a:extLst>
          </p:cNvPr>
          <p:cNvGrpSpPr/>
          <p:nvPr userDrawn="1"/>
        </p:nvGrpSpPr>
        <p:grpSpPr>
          <a:xfrm>
            <a:off x="12383605" y="1093451"/>
            <a:ext cx="3626739" cy="950964"/>
            <a:chOff x="12383596" y="1093451"/>
            <a:chExt cx="3626739" cy="950964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4616B386-FD68-8E86-FA20-89F52B97C3FB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87F44DF-E948-B8C4-5F2C-3E9D0DBEE297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D06A6127-D836-D472-EE8F-4EF939540A25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2B8461B-F039-5EF7-A341-9CB869B621B6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E0FFC4F0-FE32-65B3-2A65-BAD0DEC831ED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F5FA737-A34F-4641-4F80-CBADEDB1260B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BA64D12B-8F5C-DD21-408F-79EB9937BBAD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6F615AE-CDF6-4243-BB13-760BA8E29B04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F0B10044-4E17-767E-8467-C8701EF88D1F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FD09D3E-1A15-27E0-3A7D-6B127560EBB6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BF1E2922-AB6D-38BD-CD9E-7D1CB1CCFF6B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C25F18A-1CA0-CF5B-8F40-774F6070A2DB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4A408F28-1289-94D7-9B13-995FA556FA7A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65DEBDE-70E8-17AA-476A-8DD117CE0A25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1D62FAE6-6D0C-8B69-1A78-DF57687EDEC8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5570D73-B813-38BF-4CDF-13997DF491E2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34F93159-46C3-CB59-E76A-ECBD7C58FF10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102936E-6601-9368-B2D9-498524CE359D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246C7A3-417F-7274-82D6-3188EC99BA23}"/>
              </a:ext>
            </a:extLst>
          </p:cNvPr>
          <p:cNvSpPr txBox="1"/>
          <p:nvPr userDrawn="1"/>
        </p:nvSpPr>
        <p:spPr>
          <a:xfrm>
            <a:off x="12541026" y="3656137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0BC9DC81-5E6A-BA21-9170-1CC77AA6F14C}"/>
              </a:ext>
            </a:extLst>
          </p:cNvPr>
          <p:cNvGrpSpPr/>
          <p:nvPr userDrawn="1"/>
        </p:nvGrpSpPr>
        <p:grpSpPr>
          <a:xfrm>
            <a:off x="12383605" y="3963919"/>
            <a:ext cx="3626739" cy="992609"/>
            <a:chOff x="12383596" y="3963908"/>
            <a:chExt cx="3626739" cy="992609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6CE7FE1A-0602-77B9-DEF6-27981041EB17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ECE3699B-182B-DF18-728E-B5313654EBB3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xmlns="" id="{D955588B-52FE-1F06-58DF-7A9B1D03E60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B684A64-C79B-82F9-6847-81532D25DC23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4C53F6D8-8F66-A109-EBBA-9DC4DC5C5050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95FF9C1-CF97-52A8-B191-9C3352B513E8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C4D6B1EE-24DB-B767-8562-D4AB5FCD47AB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0A6694F3-39BC-B151-54D2-98340697E17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5DA68969-59EA-E62C-011F-2ADA481155FD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5A32FA40-37E0-CA58-BB79-99252694ABF4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xmlns="" id="{C1DB07C3-1A36-0DA9-EA47-FA55025BF0F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E1E4C94-6AD0-E5DB-9E16-90C83B5BE07F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xmlns="" id="{D4BFA602-D1E8-1C66-18D4-A2221E96FFD6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7D01B27-2BC0-2106-99C7-61A9F396E139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xmlns="" id="{B4ACCEFC-CA12-46EF-E88F-B9DD57B7B04F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515EDAC-2972-173B-355C-2BA9D0713D44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D6343A83-EFB2-3FFC-3498-D8EAC086005D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766F4C46-2759-1254-1602-1EF020C29A9B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1B37D39D-F386-5E38-F9B8-E89989FBA1F0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5034F04A-3AA1-9DD8-4EA6-8099F7EFD740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0050FF0D-26A3-E060-3E49-275BBEC98F5E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510A7DE-0A18-8813-5CC8-1F5B31883BD1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C13191AE-FF0D-0F5F-8E75-9ECA6F1ED0D1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D11C6001-B60E-FF19-F61B-545F8DBE269F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7B62614-498F-E07C-CB6D-0DBEF44E15A1}"/>
              </a:ext>
            </a:extLst>
          </p:cNvPr>
          <p:cNvSpPr txBox="1"/>
          <p:nvPr userDrawn="1"/>
        </p:nvSpPr>
        <p:spPr>
          <a:xfrm>
            <a:off x="12541026" y="2018550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FD744016-6012-2369-3CC8-89E909270840}"/>
              </a:ext>
            </a:extLst>
          </p:cNvPr>
          <p:cNvGrpSpPr/>
          <p:nvPr userDrawn="1"/>
        </p:nvGrpSpPr>
        <p:grpSpPr>
          <a:xfrm>
            <a:off x="12383605" y="2326321"/>
            <a:ext cx="3068292" cy="473010"/>
            <a:chOff x="12383596" y="2326321"/>
            <a:chExt cx="3068292" cy="473010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xmlns="" id="{1C35A1C5-4160-4763-A191-3D31434EDDE2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4978C3CC-09AC-26D4-0CFA-73C505B362D0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90E555F9-77B8-E927-0DEC-EC4B07AFD2EF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CCF3EE42-6C7E-D651-7F55-2E962509186F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F82B83F4-2A51-7160-2B4A-848DEFAFE3B8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B8E404E1-ED65-A67E-7BCE-55CEB1322A16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xmlns="" id="{104970A1-211D-0074-1F19-11CA6C1230B4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140143C6-2BA9-FE7E-C7F3-6FF08BD6D1FF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87D4E663-6358-C4A2-B117-4684E7747A94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357C739F-B5F6-6345-1934-2157BB4D9AF7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B2B0A2D-7B64-1809-B474-C0A95368A343}"/>
              </a:ext>
            </a:extLst>
          </p:cNvPr>
          <p:cNvSpPr txBox="1"/>
          <p:nvPr userDrawn="1"/>
        </p:nvSpPr>
        <p:spPr>
          <a:xfrm>
            <a:off x="12558028" y="2840093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F5698C8D-7ABF-7501-4D33-B55F48A9D141}"/>
              </a:ext>
            </a:extLst>
          </p:cNvPr>
          <p:cNvGrpSpPr/>
          <p:nvPr userDrawn="1"/>
        </p:nvGrpSpPr>
        <p:grpSpPr>
          <a:xfrm>
            <a:off x="12383605" y="3147852"/>
            <a:ext cx="3626739" cy="473010"/>
            <a:chOff x="12383596" y="3147852"/>
            <a:chExt cx="3626739" cy="473010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xmlns="" id="{45C20574-A69B-9037-DD0C-9C83CBE7557A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83FFDFAC-23C7-7010-DDAF-2B45CCF582CE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xmlns="" id="{55A130F6-E209-C31D-019F-071A15E0C4FC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74C35DB6-E4B4-231F-ED5B-BA65072C6F28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xmlns="" id="{9D9E9D17-FC2C-C794-ED02-153D7BC6B184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5E9B8C22-9EFD-8A59-8418-1630F4958E5A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xmlns="" id="{41C1A3F9-8449-ADBC-F281-07CC42F14623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B51EC78A-3F61-9C0C-CDBE-1503EB1B8F4F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xmlns="" id="{79E4EBDF-1D45-10D7-E80A-8B434FC4858F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DC0E7060-7DCB-239F-A871-28535B50AA83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xmlns="" id="{1E209568-B69F-5A4B-543D-C0E5D731D5D9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EFEA7ECE-9A9A-9D4D-2FD2-DF1226FB04F1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34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09C1B71-52AF-5215-095D-204F3CC538D4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4E7B363-16FA-8729-4FF9-760486DF88E1}"/>
              </a:ext>
            </a:extLst>
          </p:cNvPr>
          <p:cNvSpPr txBox="1"/>
          <p:nvPr userDrawn="1"/>
        </p:nvSpPr>
        <p:spPr>
          <a:xfrm>
            <a:off x="12558019" y="5376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F2119FFA-A59F-0F5C-CB4B-03364CB48D93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906361F0-6CA1-2F38-AD91-BE7189F24E81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60AC9FD-ABDF-354A-A2F9-924975EB6677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6F2EF9C7-0712-91F4-8F53-37949A091968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B88953C-74B8-F4CF-3A5D-951775231D54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BCB78E80-935B-A76D-503C-FAE2A214B520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B2F7F18-F595-5A7F-F286-0341D9BD48B6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043345A9-402B-F36B-C123-A0F62C428A46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CC0FC46-EFE1-00EA-8517-2FA5880B79CA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B859DA3-B309-2068-AD4E-1E110A529D1A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ED7E70D1-DB34-ECFF-85CB-FD696B0D3710}"/>
              </a:ext>
            </a:extLst>
          </p:cNvPr>
          <p:cNvGrpSpPr/>
          <p:nvPr userDrawn="1"/>
        </p:nvGrpSpPr>
        <p:grpSpPr>
          <a:xfrm>
            <a:off x="12383605" y="1093451"/>
            <a:ext cx="3626739" cy="950964"/>
            <a:chOff x="12383596" y="1093451"/>
            <a:chExt cx="3626739" cy="950964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E8DBB127-DB80-BD33-E231-3A9C4C2D2260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C5DE9F3-D9EE-ACC5-3C58-9DE4ADA02506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8A0472B2-D599-7158-A409-E7352998F11C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6CDF7A9-4F72-4BFA-2E2C-B50B0F9F3BD9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F6E55736-8082-6DE3-8FAD-79F7E3B87AB8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6B4DD8B-9385-210D-4957-E7F12769B195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02B62D64-4E24-9361-DE1D-BC1D1675DB4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B34E8A5-E1F2-6855-D3D0-FED622C8F89A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4747B9AA-17E9-ABA4-5B6B-E6C0DE929A71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DB7FB7D-D1F8-47F1-BFD8-2387995E5889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6727A489-2BF7-9A91-2CFB-22E25CCD861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2A176BC-B2B2-ECCD-1C1B-C351AA3FA2AA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xmlns="" id="{DCF5E066-DA03-FE86-E500-1ED2454CF840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3F0565A-1DF2-0D2F-468C-AD42E68D81DD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BE443C97-3342-EF08-D843-B462AEC63F03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D8E856F-930B-30D6-7B7C-DB8E5FD8EF3B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xmlns="" id="{FDD8C505-80AE-3111-10F2-D3FD53287D5E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216F93E-1B79-7C29-2B78-9390B8807B42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0F29041-F3A2-3389-4698-95FDD9307CEF}"/>
              </a:ext>
            </a:extLst>
          </p:cNvPr>
          <p:cNvSpPr txBox="1"/>
          <p:nvPr userDrawn="1"/>
        </p:nvSpPr>
        <p:spPr>
          <a:xfrm>
            <a:off x="12541026" y="3656137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9296C1E1-F519-5859-9921-7D6E9D1278C5}"/>
              </a:ext>
            </a:extLst>
          </p:cNvPr>
          <p:cNvGrpSpPr/>
          <p:nvPr userDrawn="1"/>
        </p:nvGrpSpPr>
        <p:grpSpPr>
          <a:xfrm>
            <a:off x="12383605" y="3963919"/>
            <a:ext cx="3626739" cy="992609"/>
            <a:chOff x="12383596" y="3963908"/>
            <a:chExt cx="3626739" cy="992609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39AD2F90-1F56-ADF8-A06E-C40C840F10C7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F677AEB-D55A-0DB7-72EE-7354AF60105F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E96FE878-834E-6264-D6C0-94B8CBA2D3ED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761CD99-C42D-7DFC-E054-373F5F17AB46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xmlns="" id="{944C1535-BC71-87BB-BE3F-389D89C1B1AD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7474998F-42B2-7657-2830-144E82420866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xmlns="" id="{AD44CFCF-049A-3224-E62A-B613CA23EE8A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C2ED1C75-002B-00BA-9D6F-2F495797394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xmlns="" id="{56789622-5094-7ED2-A550-296C4286963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FF26EFD3-D208-A21C-80C2-B01DEBD02F5A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B2C018E5-2454-FCB7-252C-F748065CCED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F2463711-AD89-89B2-98D2-01DBD5C75BC0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7014843E-D1E0-3CB4-19A3-4271E956D34E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FF7F2BC2-E137-79A8-BDD1-385C397E58B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7BBA137D-46B3-C2B2-3471-1BBC4762C1D5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AFBFD1C1-E7F8-0E53-A86E-76D59DF608F9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2EBC0F4E-F50A-7BCD-7E85-57A644300288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CB56F0AF-8545-354D-8B8B-67F2F75896AF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xmlns="" id="{8DD5ED39-5799-4D22-E0C5-5432FC2F4176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7A6D441F-6C1D-9023-A16F-31E94BE0362B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xmlns="" id="{C9DFFD3D-CB91-CCC7-4A46-C3163D7BAA8E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CB38A01E-8012-705F-3B3B-AE1D071025B7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38972478-6A14-1C63-E719-49A0FFA2232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AF6E6262-0B57-6CCB-1501-49D178DDFEC3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4BE906B-00AA-4E0C-C8B5-1913C58AE460}"/>
              </a:ext>
            </a:extLst>
          </p:cNvPr>
          <p:cNvSpPr txBox="1"/>
          <p:nvPr userDrawn="1"/>
        </p:nvSpPr>
        <p:spPr>
          <a:xfrm>
            <a:off x="12541026" y="2018550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BC2DAB9B-FB54-7623-D0A3-6A2B43134367}"/>
              </a:ext>
            </a:extLst>
          </p:cNvPr>
          <p:cNvGrpSpPr/>
          <p:nvPr userDrawn="1"/>
        </p:nvGrpSpPr>
        <p:grpSpPr>
          <a:xfrm>
            <a:off x="12383605" y="2326321"/>
            <a:ext cx="3068292" cy="473010"/>
            <a:chOff x="12383596" y="2326321"/>
            <a:chExt cx="3068292" cy="473010"/>
          </a:xfrm>
        </p:grpSpPr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xmlns="" id="{BB9EBB33-F483-9705-EEED-CCC8557F9D60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C34342E2-9E33-CBEC-4398-15C58F9A6E30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947E2DFE-CDF8-45E0-AF20-31A8CF4D2093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A9C9D777-6721-CBE1-7CC3-EE9B1B76ECB7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xmlns="" id="{41669393-A10E-6E13-B11D-E3BC66296297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AB3052B3-75E5-AE35-F98B-D3E97436CFAA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xmlns="" id="{736DAF22-6B6B-396B-224C-2B56162DA282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B0BD4CC7-0576-3495-21D6-7A5AD2DF7130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xmlns="" id="{6DD2A2E6-3F13-3BAE-C3C1-06D66AB9DD06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F3BFAFE4-0D27-E4AE-282A-203F041CD84D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422B9D1E-4273-DEA7-E37E-BA8F43E4B64A}"/>
              </a:ext>
            </a:extLst>
          </p:cNvPr>
          <p:cNvSpPr txBox="1"/>
          <p:nvPr userDrawn="1"/>
        </p:nvSpPr>
        <p:spPr>
          <a:xfrm>
            <a:off x="12558028" y="2840093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1EE9240F-B83F-D1F8-4F16-FAEBB8589B42}"/>
              </a:ext>
            </a:extLst>
          </p:cNvPr>
          <p:cNvGrpSpPr/>
          <p:nvPr userDrawn="1"/>
        </p:nvGrpSpPr>
        <p:grpSpPr>
          <a:xfrm>
            <a:off x="12383605" y="3147852"/>
            <a:ext cx="3626739" cy="473010"/>
            <a:chOff x="12383596" y="3147852"/>
            <a:chExt cx="3626739" cy="47301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xmlns="" id="{2FCB1AFE-6D94-DEEE-EC0D-F926FF522D3E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E25C5890-DAEA-8195-9D15-C3FAD8BBAB48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xmlns="" id="{71A14381-F852-53FE-C5E8-45923E938C33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EF96669F-14E4-CB39-AA50-3C4A140530DE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xmlns="" id="{8B0D051C-651A-8750-6AE5-6045684D1C6E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E3C808F6-20CB-B589-A0AE-4DCC81D40A2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xmlns="" id="{1E4E4702-2F97-D8B1-24F9-EFA633E408D5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C6C6ECBF-1FCE-1AC7-AE8B-27EC7C8F9608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xmlns="" id="{5684DAE0-8DD0-A48D-2199-CC4652660495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ED3B4F3A-91C1-10F5-9ACA-09FA46B0E08D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xmlns="" id="{E5E3F020-26A1-0EF2-86AE-4F17E13F8BA9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DFE1FCAC-836D-76E1-2DD1-B4647056E4C3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3FA5DE81-83D9-6DF5-7C6C-03777FAAE4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5229" y="336084"/>
            <a:ext cx="1758682" cy="45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9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1FECD6C-44E3-FC65-459F-C341245A0578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FD07E5-9795-A378-B86B-033479D9792F}"/>
              </a:ext>
            </a:extLst>
          </p:cNvPr>
          <p:cNvSpPr txBox="1"/>
          <p:nvPr userDrawn="1"/>
        </p:nvSpPr>
        <p:spPr>
          <a:xfrm>
            <a:off x="12558019" y="5376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7DFDF2C-AAB8-6825-E242-589F6313103C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17CC3203-0189-7ED1-C3ED-7D31028CA707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FE32FA8-EAD3-234D-A113-0F25C2FA8222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20D800E7-B155-159A-F548-D7C83E4E6E9E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6F9185B-A5C5-3D6A-4454-4E97937439B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A6889D6D-40F5-AC17-F848-21A78ADE5A2C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DA9C818-AC52-7EB2-7B19-450DA77DA114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3715F572-20BB-5BD0-0D2D-06CE9A779443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3AE3980-4DDF-E5B1-52D5-25F5663082CB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F1EF911-EDEB-8320-D4A5-96F861A64BEA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1E3F3-9A17-12BF-5073-09D2079E7519}"/>
              </a:ext>
            </a:extLst>
          </p:cNvPr>
          <p:cNvGrpSpPr/>
          <p:nvPr userDrawn="1"/>
        </p:nvGrpSpPr>
        <p:grpSpPr>
          <a:xfrm>
            <a:off x="12383605" y="1093451"/>
            <a:ext cx="3626739" cy="950964"/>
            <a:chOff x="12383596" y="1093451"/>
            <a:chExt cx="3626739" cy="950964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EAB349F0-F5F7-85BB-F51B-3DEB35112D7E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C89188E-6661-20CD-2016-A78E4F316B5A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2567468B-53DF-D4B9-C030-496BD732D474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A2ABFDD-EAA8-8B57-828A-57994B742642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65E19001-9A04-2E7F-5607-9CDA81F7F13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2029E1B-651D-BDC4-37CB-10154A56F4EC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5B13E6AA-5AE2-FF97-FE85-D774D156EFE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9B1F2D3-577B-A094-6182-61DE27D4AF1B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050C7B38-311D-6128-51DD-7F536AE920B3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22C8BB8-CBF8-3DE8-892D-8A66DF63F666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E86A5DC8-819D-5751-B42E-51336502266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4C3FAF3-631A-3C67-FB6C-D0A11FE5475B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772F8F28-DE63-00FE-2E03-DC549EEF4A4D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63EA359-5818-9AD2-3A95-3F3B326A73DB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987E4497-3285-226B-A9CB-095FC71D6EB1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D2A33997-BBC5-B959-C225-55AD9E972A76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7AA4570F-E461-A646-507B-534F4F40FACD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FFEF905-4E08-3299-7E3D-D1DC0F4AB30F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CC02871-7CD2-47A2-B947-94D01554BDBE}"/>
              </a:ext>
            </a:extLst>
          </p:cNvPr>
          <p:cNvSpPr txBox="1"/>
          <p:nvPr userDrawn="1"/>
        </p:nvSpPr>
        <p:spPr>
          <a:xfrm>
            <a:off x="12541026" y="3656137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99230FA9-4A67-A350-603C-B6AD5BF787B0}"/>
              </a:ext>
            </a:extLst>
          </p:cNvPr>
          <p:cNvGrpSpPr/>
          <p:nvPr userDrawn="1"/>
        </p:nvGrpSpPr>
        <p:grpSpPr>
          <a:xfrm>
            <a:off x="12383605" y="3963919"/>
            <a:ext cx="3626739" cy="992609"/>
            <a:chOff x="12383596" y="3963908"/>
            <a:chExt cx="3626739" cy="992609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788F0FFC-CE35-A75B-981C-E3BDD328178E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0D4C50E-E2A6-954D-82A6-CF39E7A96C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xmlns="" id="{A265F6B2-D1FC-78DD-B1E7-0D8F2DE25D9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022AA87-8D54-7F5C-1A33-5DD61983877C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xmlns="" id="{DACBA6F4-3887-DA95-AB8A-8BAF910CA869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0282F4A3-19DB-8B0D-E18C-1FD14C98B423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xmlns="" id="{C237519B-D07C-BC87-972F-1A89955C120B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11E9494-A80E-4954-A36D-BDA89B218DB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944F1FA7-F55F-227C-78D1-9C5C52FEDEC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12EF55B4-2C5E-6C24-782E-2B006424C96E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xmlns="" id="{06495D6F-5519-CB4B-DAA7-8D8AF233AD0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651F3BD-04B9-51DD-253C-75CA793616BE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FAA3288E-53EF-77DE-CE52-35751107D07D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9746BD2D-D928-40F3-4222-6C2A7AD7631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xmlns="" id="{86C93773-B78E-98DB-D896-2F28516BD76B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ABA926DA-0215-245D-07FA-FE7A3BE82D30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xmlns="" id="{29DE9CA8-76E8-70D6-AA7D-573FB8F95AF3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F8BC91A8-6BD6-BE1E-775B-5E63506D3347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3EAE96AF-866C-46F1-B7EF-30478D6DAA2E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21742CC0-68FE-5D07-4783-08B0550308DF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xmlns="" id="{78DD1DB4-491D-7502-07B6-C07E51F8F0E0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C1B5483C-91CE-35B9-CE51-67B0F05E0FF8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xmlns="" id="{E0E05D0B-3E7D-CA49-4262-6B9580E2B65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A29B982F-9927-5A49-FEDA-21D66F474C6B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0D7E1B3-A35C-2C33-23A3-7D90FC478153}"/>
              </a:ext>
            </a:extLst>
          </p:cNvPr>
          <p:cNvSpPr txBox="1"/>
          <p:nvPr userDrawn="1"/>
        </p:nvSpPr>
        <p:spPr>
          <a:xfrm>
            <a:off x="12541026" y="2018550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FCB03B80-DC1E-C3EE-C2EE-13F6336537A7}"/>
              </a:ext>
            </a:extLst>
          </p:cNvPr>
          <p:cNvGrpSpPr/>
          <p:nvPr userDrawn="1"/>
        </p:nvGrpSpPr>
        <p:grpSpPr>
          <a:xfrm>
            <a:off x="12383605" y="2326321"/>
            <a:ext cx="3068292" cy="473010"/>
            <a:chOff x="12383596" y="2326321"/>
            <a:chExt cx="3068292" cy="47301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xmlns="" id="{8966E6AE-2247-899D-2E9D-F098A812CC04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811EA250-05AC-48AF-AC7B-1F4CF56D6E59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xmlns="" id="{A30CB4E3-0149-876F-9A4A-D545BF8AE086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56456126-A1CC-4E80-AAC2-DA93ECFF7161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xmlns="" id="{9FB9E9E3-59D1-FB61-91EB-8FC1936617E5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FA8C71BB-29AA-70DE-0367-A1F11E0153D8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xmlns="" id="{C7498587-15CE-7D27-2915-3ECCF4376874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31755FCD-6A51-CF6B-190E-BF9CFAFE6E15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BB7032D1-EFCB-0C41-6126-EF5E014FAFBB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64E779D4-4C89-C9F6-1D39-D74D4C1DDD95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809D862-4566-06DC-44D5-CCFFFB32BB1E}"/>
              </a:ext>
            </a:extLst>
          </p:cNvPr>
          <p:cNvSpPr txBox="1"/>
          <p:nvPr userDrawn="1"/>
        </p:nvSpPr>
        <p:spPr>
          <a:xfrm>
            <a:off x="12558028" y="2840093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xmlns="" id="{D30CA939-6AE4-F904-D8CD-D44F5FA624FE}"/>
              </a:ext>
            </a:extLst>
          </p:cNvPr>
          <p:cNvGrpSpPr/>
          <p:nvPr userDrawn="1"/>
        </p:nvGrpSpPr>
        <p:grpSpPr>
          <a:xfrm>
            <a:off x="12383605" y="3147852"/>
            <a:ext cx="3626739" cy="473010"/>
            <a:chOff x="12383596" y="3147852"/>
            <a:chExt cx="3626739" cy="473010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xmlns="" id="{0EEFCF38-75D6-F55D-1F46-4E618A32C81B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270A0A37-BD58-D8A3-5677-902497CD729A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D468A3EF-2A77-2BEB-960A-425754A32E2C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3DCBFD44-CD52-9285-D378-E3C4B3BEDAAF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xmlns="" id="{3A7D6173-4FC3-1649-3606-37CBD69AF650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592D4B2-43CA-860F-719A-EBCA69AC710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xmlns="" id="{B84B5470-EA64-F073-28F5-4AFA912E428B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E8213603-2CE9-383E-1FC1-0F57F9A0B385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xmlns="" id="{1A2717A3-135A-A1F5-14C9-8669E026055B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CA1A25D4-C8E2-5D04-4F6C-4AE6BF7B4100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xmlns="" id="{C55E78DA-E092-A5C0-CA78-CB869ADDA80B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E026BA0-AB30-6913-FDB4-E8C3A62142C4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AA3788D3-5758-0B9A-A0E4-7446FC6D5FF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5229" y="336077"/>
            <a:ext cx="1758682" cy="4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8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2F45EB1-B3CC-B794-C3CB-331C5116F339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728D1D-82C6-F3AA-85D1-B58386847B2E}"/>
              </a:ext>
            </a:extLst>
          </p:cNvPr>
          <p:cNvSpPr txBox="1"/>
          <p:nvPr userDrawn="1"/>
        </p:nvSpPr>
        <p:spPr>
          <a:xfrm>
            <a:off x="12558019" y="5376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73773A4C-EB25-1AEF-A66D-D48D82C0C4E2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536DEFD7-5976-47BA-7A05-52D802C5CA12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057F186-E57F-AD4D-3964-6BF2F172C883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C9EF1A92-EC3E-3DC2-D709-96F4938C54D8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94CC025-59CD-E237-2FCA-DEE961333D7C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1F769D60-8BE1-90AD-78F9-452D04CAF50A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E3BE261-E486-B29F-BF3B-1F6CEBA1ACD9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6CA876A8-FB94-A570-DF44-AE8D5E0DB975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11EE855-CA64-F8BF-C3C8-C6CCA2C92633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D987779-CB13-017A-2098-B2274DAAF4E0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B1A81D32-9260-D226-A11D-8E56997864C0}"/>
              </a:ext>
            </a:extLst>
          </p:cNvPr>
          <p:cNvGrpSpPr/>
          <p:nvPr userDrawn="1"/>
        </p:nvGrpSpPr>
        <p:grpSpPr>
          <a:xfrm>
            <a:off x="12383605" y="1093451"/>
            <a:ext cx="3626739" cy="950964"/>
            <a:chOff x="12383596" y="1093451"/>
            <a:chExt cx="3626739" cy="950964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xmlns="" id="{F3C12604-F07B-D917-8883-433B20C274FB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7C0673B-6155-958A-E2B5-810B1352A2C7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5EFFEA6E-D20F-751C-A2C2-6088390C57C6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2D57CE7-DEE1-9F9F-5616-AB44A8AA8203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xmlns="" id="{461CE9F3-5809-26DC-C752-04D011AC32A7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9A84866-7D77-4BB3-AFAF-A5060932E578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74DF71B1-183A-1425-FEC7-D01F2EE62F18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C26D260-1C08-B4DD-1C6C-1DB953757A96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520BE496-230D-635F-1060-0A635D984453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6FCCD63-EADF-99D7-6CD9-723473FFEA2D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954235C1-D69D-95E1-159A-8A14932C695F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7ABCE2D-7438-0687-E2F8-C34F468B41DC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E405C2BE-C7E4-6B60-A313-C365E691FFCE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8AF0EEF-2318-CAB4-EE4A-09B34BA6B561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55FEB656-9028-30CC-A180-FFB206C7B89E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DAB30AD-16F8-5800-20D2-E5D00CCC7AF6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ABBDB62B-AC1B-7BD2-697C-92279E4D50F6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3DA1542-39E5-F15F-EACA-E248DA4154E4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97FB303-AC88-AC91-AC74-6889DDB815DA}"/>
              </a:ext>
            </a:extLst>
          </p:cNvPr>
          <p:cNvSpPr txBox="1"/>
          <p:nvPr userDrawn="1"/>
        </p:nvSpPr>
        <p:spPr>
          <a:xfrm>
            <a:off x="12541026" y="3656137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64050EB1-EFDF-DDEA-A885-32B32232004B}"/>
              </a:ext>
            </a:extLst>
          </p:cNvPr>
          <p:cNvGrpSpPr/>
          <p:nvPr userDrawn="1"/>
        </p:nvGrpSpPr>
        <p:grpSpPr>
          <a:xfrm>
            <a:off x="12383605" y="3963919"/>
            <a:ext cx="3626739" cy="992609"/>
            <a:chOff x="12383596" y="3963908"/>
            <a:chExt cx="3626739" cy="992609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1358A0B4-DCAF-C79F-7D47-96628A211C11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ECEA78A-1072-5EF3-E76B-8FE852D93C45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xmlns="" id="{3705E196-48F8-ABF3-2B3E-71B9D74A121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4110624-40C2-54F5-1393-AE7EF88445F6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F2490B30-553A-DD70-0F98-7E88B672BC8E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49641278-E4E8-1997-781B-A02EA3B7E329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xmlns="" id="{54B80D6F-8E10-2A48-1C69-B92F3CA26F5E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03C8FF93-EA72-3208-6636-98A454096E38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92FE5B1A-B6FB-38DF-97F1-F284AE4EAA9D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9B0BBF4-D5E2-5261-CCCE-A9C8EBCF54C6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xmlns="" id="{C967A3B6-7451-42DA-A6D7-3AD62F882C69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AA6C975-98F6-51DD-608A-DAF904C439FF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xmlns="" id="{290ECCC2-B104-B4C5-64A6-B451C2B2EDF6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928AD003-C0B3-671F-098F-0C21EF8FCE36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xmlns="" id="{DB037AF4-A263-43BB-9065-275CE3EA96B8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5E5754E-D72A-3CDF-B416-ACFAC1A6CA65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xmlns="" id="{CAB4EF78-0533-8476-A7C5-0C087EEC2C9D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B618C176-867A-09B1-42EF-A0077CC7697F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xmlns="" id="{4F9A3F61-817B-2550-6764-20F697E33F9C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5A1DC255-8E6C-83CD-BC07-6A677677F557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xmlns="" id="{7ACC6FE0-ACC5-9AA7-9E53-08FAA4A0201D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80A121AF-643A-FD89-7D85-0D2D1EBF508B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8719D218-CB25-249A-F27D-E16487B01BF8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F0663A02-175D-7954-BF83-0C9F07AA5992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A1DAEF2-F828-92F9-0A98-8FE2D387635F}"/>
              </a:ext>
            </a:extLst>
          </p:cNvPr>
          <p:cNvSpPr txBox="1"/>
          <p:nvPr userDrawn="1"/>
        </p:nvSpPr>
        <p:spPr>
          <a:xfrm>
            <a:off x="12541026" y="2018550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2E48B1E9-5A63-2166-77C5-A8B363BF0455}"/>
              </a:ext>
            </a:extLst>
          </p:cNvPr>
          <p:cNvGrpSpPr/>
          <p:nvPr userDrawn="1"/>
        </p:nvGrpSpPr>
        <p:grpSpPr>
          <a:xfrm>
            <a:off x="12383605" y="2326321"/>
            <a:ext cx="3068292" cy="473010"/>
            <a:chOff x="12383596" y="2326321"/>
            <a:chExt cx="3068292" cy="473010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xmlns="" id="{A725F10F-6768-DD93-BCE7-BF144F6584FB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D8B45A2B-8F20-2B44-D332-CD6581DF4FF2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5162192A-A299-5099-4ED4-E2D691D863B5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85EE2A29-EE76-015F-FAD6-7099A2F71626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D5EA46C1-4A71-CDFB-42C7-E5C59CCB3E5D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03855C1B-34FD-109A-2BB4-5A453ED03E60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xmlns="" id="{86F25E88-5C16-C19C-CD2A-F83B4099EA75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D189FEB9-3E95-60DF-ED4A-CF0957BBA5B5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84194F42-9977-01C3-1B51-42DE44DE1284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299BEEA4-6B71-743C-6922-BE1FF93E30FA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A333997-8BF6-43AB-AEFC-4F6717673860}"/>
              </a:ext>
            </a:extLst>
          </p:cNvPr>
          <p:cNvSpPr txBox="1"/>
          <p:nvPr userDrawn="1"/>
        </p:nvSpPr>
        <p:spPr>
          <a:xfrm>
            <a:off x="12558028" y="2840093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EB981A98-1A8F-537B-C1CD-B9E798012123}"/>
              </a:ext>
            </a:extLst>
          </p:cNvPr>
          <p:cNvGrpSpPr/>
          <p:nvPr userDrawn="1"/>
        </p:nvGrpSpPr>
        <p:grpSpPr>
          <a:xfrm>
            <a:off x="12383605" y="3147852"/>
            <a:ext cx="3626739" cy="473010"/>
            <a:chOff x="12383596" y="3147852"/>
            <a:chExt cx="3626739" cy="473010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xmlns="" id="{458D4886-9F48-1D99-AB3C-AEF765DBCFCC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E8F3EFB4-8DFD-1748-02F1-58F1C2B7D22B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xmlns="" id="{8B412663-1269-6393-40D0-5E66DD19D354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3111AFE0-56D1-0CF6-67EA-D8412A26054A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xmlns="" id="{51533FCE-1E8B-DC97-0D36-020255937D30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9523F5BD-2750-3C7D-FC41-3ED5FBC657F6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xmlns="" id="{19847533-EA27-04F3-00CB-941445B744DF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FA3AF7B5-5F14-5D17-8D18-C9D085A2D8FD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xmlns="" id="{179D3D52-58CB-9CF4-860C-A6E0A5A738F5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2B201638-5F8B-70A9-E548-445C928E4FF0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xmlns="" id="{69B6B319-AA1A-7605-1ADC-C2F4B427C226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7AE7B183-676C-3A49-C76B-59B95F0AFF6D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25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1FECD6C-44E3-FC65-459F-C341245A0578}"/>
              </a:ext>
            </a:extLst>
          </p:cNvPr>
          <p:cNvSpPr/>
          <p:nvPr/>
        </p:nvSpPr>
        <p:spPr>
          <a:xfrm>
            <a:off x="12400777" y="1"/>
            <a:ext cx="3594971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FD07E5-9795-A378-B86B-033479D9792F}"/>
              </a:ext>
            </a:extLst>
          </p:cNvPr>
          <p:cNvSpPr txBox="1"/>
          <p:nvPr/>
        </p:nvSpPr>
        <p:spPr>
          <a:xfrm>
            <a:off x="12558032" y="5376"/>
            <a:ext cx="186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C7DFDF2C-AAB8-6825-E242-589F6313103C}"/>
              </a:ext>
            </a:extLst>
          </p:cNvPr>
          <p:cNvGrpSpPr/>
          <p:nvPr/>
        </p:nvGrpSpPr>
        <p:grpSpPr>
          <a:xfrm>
            <a:off x="12383610" y="313150"/>
            <a:ext cx="2515102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17CC3203-0189-7ED1-C3ED-7D31028CA707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FE32FA8-EAD3-234D-A113-0F25C2FA8222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20D800E7-B155-159A-F548-D7C83E4E6E9E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6F9185B-A5C5-3D6A-4454-4E97937439B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A6889D6D-40F5-AC17-F848-21A78ADE5A2C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DA9C818-AC52-7EB2-7B19-450DA77DA114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3715F572-20BB-5BD0-0D2D-06CE9A779443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3AE3980-4DDF-E5B1-52D5-25F5663082CB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F1EF911-EDEB-8320-D4A5-96F861A64BEA}"/>
              </a:ext>
            </a:extLst>
          </p:cNvPr>
          <p:cNvSpPr txBox="1"/>
          <p:nvPr/>
        </p:nvSpPr>
        <p:spPr>
          <a:xfrm>
            <a:off x="12558032" y="785674"/>
            <a:ext cx="186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B4B1E3F3-9A17-12BF-5073-09D2079E7519}"/>
              </a:ext>
            </a:extLst>
          </p:cNvPr>
          <p:cNvGrpSpPr/>
          <p:nvPr/>
        </p:nvGrpSpPr>
        <p:grpSpPr>
          <a:xfrm>
            <a:off x="12383604" y="1093451"/>
            <a:ext cx="3626739" cy="950964"/>
            <a:chOff x="12383596" y="1093451"/>
            <a:chExt cx="3626739" cy="950964"/>
          </a:xfrm>
        </p:grpSpPr>
        <p:sp>
          <p:nvSpPr>
            <p:cNvPr id="16" name="Овал 15">
              <a:extLst>
                <a:ext uri="{FF2B5EF4-FFF2-40B4-BE49-F238E27FC236}">
                  <a16:creationId xmlns="" xmlns:a16="http://schemas.microsoft.com/office/drawing/2014/main" id="{EAB349F0-F5F7-85BB-F51B-3DEB35112D7E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C89188E-6661-20CD-2016-A78E4F316B5A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2567468B-53DF-D4B9-C030-496BD732D474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A2ABFDD-EAA8-8B57-828A-57994B742642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65E19001-9A04-2E7F-5607-9CDA81F7F13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2029E1B-651D-BDC4-37CB-10154A56F4EC}"/>
                </a:ext>
              </a:extLst>
            </p:cNvPr>
            <p:cNvSpPr txBox="1"/>
            <p:nvPr userDrawn="1"/>
          </p:nvSpPr>
          <p:spPr>
            <a:xfrm>
              <a:off x="13490349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5B13E6AA-5AE2-FF97-FE85-D774D156EFE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9B1F2D3-577B-A094-6182-61DE27D4AF1B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="" xmlns:a16="http://schemas.microsoft.com/office/drawing/2014/main" id="{050C7B38-311D-6128-51DD-7F536AE920B3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22C8BB8-CBF8-3DE8-892D-8A66DF63F666}"/>
                </a:ext>
              </a:extLst>
            </p:cNvPr>
            <p:cNvSpPr txBox="1"/>
            <p:nvPr userDrawn="1"/>
          </p:nvSpPr>
          <p:spPr>
            <a:xfrm>
              <a:off x="1460234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E86A5DC8-819D-5751-B42E-51336502266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4C3FAF3-631A-3C67-FB6C-D0A11FE5475B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="" xmlns:a16="http://schemas.microsoft.com/office/drawing/2014/main" id="{772F8F28-DE63-00FE-2E03-DC549EEF4A4D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A63EA359-5818-9AD2-3A95-3F3B326A73DB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="" xmlns:a16="http://schemas.microsoft.com/office/drawing/2014/main" id="{987E4497-3285-226B-A9CB-095FC71D6EB1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D2A33997-BBC5-B959-C225-55AD9E972A76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="" xmlns:a16="http://schemas.microsoft.com/office/drawing/2014/main" id="{7AA4570F-E461-A646-507B-534F4F40FACD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EFFEF905-4E08-3299-7E3D-D1DC0F4AB30F}"/>
                </a:ext>
              </a:extLst>
            </p:cNvPr>
            <p:cNvSpPr txBox="1"/>
            <p:nvPr userDrawn="1"/>
          </p:nvSpPr>
          <p:spPr>
            <a:xfrm>
              <a:off x="13490349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CC02871-7CD2-47A2-B947-94D01554BDBE}"/>
              </a:ext>
            </a:extLst>
          </p:cNvPr>
          <p:cNvSpPr txBox="1"/>
          <p:nvPr/>
        </p:nvSpPr>
        <p:spPr>
          <a:xfrm>
            <a:off x="12541031" y="3656137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99230FA9-4A67-A350-603C-B6AD5BF787B0}"/>
              </a:ext>
            </a:extLst>
          </p:cNvPr>
          <p:cNvGrpSpPr/>
          <p:nvPr/>
        </p:nvGrpSpPr>
        <p:grpSpPr>
          <a:xfrm>
            <a:off x="12383604" y="3963919"/>
            <a:ext cx="3626739" cy="992609"/>
            <a:chOff x="12383596" y="3963908"/>
            <a:chExt cx="3626739" cy="992609"/>
          </a:xfrm>
        </p:grpSpPr>
        <p:sp>
          <p:nvSpPr>
            <p:cNvPr id="36" name="Овал 35">
              <a:extLst>
                <a:ext uri="{FF2B5EF4-FFF2-40B4-BE49-F238E27FC236}">
                  <a16:creationId xmlns="" xmlns:a16="http://schemas.microsoft.com/office/drawing/2014/main" id="{788F0FFC-CE35-A75B-981C-E3BDD328178E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0D4C50E-E2A6-954D-82A6-CF39E7A96C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A265F6B2-D1FC-78DD-B1E7-0D8F2DE25D9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022AA87-8D54-7F5C-1A33-5DD61983877C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="" xmlns:a16="http://schemas.microsoft.com/office/drawing/2014/main" id="{DACBA6F4-3887-DA95-AB8A-8BAF910CA869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0282F4A3-19DB-8B0D-E18C-1FD14C98B423}"/>
                </a:ext>
              </a:extLst>
            </p:cNvPr>
            <p:cNvSpPr txBox="1"/>
            <p:nvPr userDrawn="1"/>
          </p:nvSpPr>
          <p:spPr>
            <a:xfrm>
              <a:off x="13490349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="" xmlns:a16="http://schemas.microsoft.com/office/drawing/2014/main" id="{C237519B-D07C-BC87-972F-1A89955C120B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811E9494-A80E-4954-A36D-BDA89B218DB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944F1FA7-F55F-227C-78D1-9C5C52FEDEC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12EF55B4-2C5E-6C24-782E-2B006424C96E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="" xmlns:a16="http://schemas.microsoft.com/office/drawing/2014/main" id="{06495D6F-5519-CB4B-DAA7-8D8AF233AD0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E651F3BD-04B9-51DD-253C-75CA793616BE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="" xmlns:a16="http://schemas.microsoft.com/office/drawing/2014/main" id="{FAA3288E-53EF-77DE-CE52-35751107D07D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9746BD2D-D928-40F3-4222-6C2A7AD7631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="" xmlns:a16="http://schemas.microsoft.com/office/drawing/2014/main" id="{86C93773-B78E-98DB-D896-2F28516BD76B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ABA926DA-0215-245D-07FA-FE7A3BE82D30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="" xmlns:a16="http://schemas.microsoft.com/office/drawing/2014/main" id="{29DE9CA8-76E8-70D6-AA7D-573FB8F95AF3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8BC91A8-6BD6-BE1E-775B-5E63506D3347}"/>
                </a:ext>
              </a:extLst>
            </p:cNvPr>
            <p:cNvSpPr txBox="1"/>
            <p:nvPr userDrawn="1"/>
          </p:nvSpPr>
          <p:spPr>
            <a:xfrm>
              <a:off x="13490349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="" xmlns:a16="http://schemas.microsoft.com/office/drawing/2014/main" id="{3EAE96AF-866C-46F1-B7EF-30478D6DAA2E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21742CC0-68FE-5D07-4783-08B0550308DF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78DD1DB4-491D-7502-07B6-C07E51F8F0E0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C1B5483C-91CE-35B9-CE51-67B0F05E0FF8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="" xmlns:a16="http://schemas.microsoft.com/office/drawing/2014/main" id="{E0E05D0B-3E7D-CA49-4262-6B9580E2B65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A29B982F-9927-5A49-FEDA-21D66F474C6B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0D7E1B3-A35C-2C33-23A3-7D90FC478153}"/>
              </a:ext>
            </a:extLst>
          </p:cNvPr>
          <p:cNvSpPr txBox="1"/>
          <p:nvPr/>
        </p:nvSpPr>
        <p:spPr>
          <a:xfrm>
            <a:off x="12541031" y="2018550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FCB03B80-DC1E-C3EE-C2EE-13F6336537A7}"/>
              </a:ext>
            </a:extLst>
          </p:cNvPr>
          <p:cNvGrpSpPr/>
          <p:nvPr/>
        </p:nvGrpSpPr>
        <p:grpSpPr>
          <a:xfrm>
            <a:off x="12383607" y="2326321"/>
            <a:ext cx="3068292" cy="473010"/>
            <a:chOff x="12383596" y="2326321"/>
            <a:chExt cx="3068292" cy="473010"/>
          </a:xfrm>
        </p:grpSpPr>
        <p:sp>
          <p:nvSpPr>
            <p:cNvPr id="62" name="Овал 61">
              <a:extLst>
                <a:ext uri="{FF2B5EF4-FFF2-40B4-BE49-F238E27FC236}">
                  <a16:creationId xmlns="" xmlns:a16="http://schemas.microsoft.com/office/drawing/2014/main" id="{8966E6AE-2247-899D-2E9D-F098A812CC04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811EA250-05AC-48AF-AC7B-1F4CF56D6E59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="" xmlns:a16="http://schemas.microsoft.com/office/drawing/2014/main" id="{A30CB4E3-0149-876F-9A4A-D545BF8AE086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56456126-A1CC-4E80-AAC2-DA93ECFF7161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="" xmlns:a16="http://schemas.microsoft.com/office/drawing/2014/main" id="{9FB9E9E3-59D1-FB61-91EB-8FC1936617E5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FA8C71BB-29AA-70DE-0367-A1F11E0153D8}"/>
                </a:ext>
              </a:extLst>
            </p:cNvPr>
            <p:cNvSpPr txBox="1"/>
            <p:nvPr userDrawn="1"/>
          </p:nvSpPr>
          <p:spPr>
            <a:xfrm>
              <a:off x="1349035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="" xmlns:a16="http://schemas.microsoft.com/office/drawing/2014/main" id="{C7498587-15CE-7D27-2915-3ECCF4376874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31755FCD-6A51-CF6B-190E-BF9CFAFE6E15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="" xmlns:a16="http://schemas.microsoft.com/office/drawing/2014/main" id="{BB7032D1-EFCB-0C41-6126-EF5E014FAFBB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64E779D4-4C89-C9F6-1D39-D74D4C1DDD95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2809D862-4566-06DC-44D5-CCFFFB32BB1E}"/>
              </a:ext>
            </a:extLst>
          </p:cNvPr>
          <p:cNvSpPr txBox="1"/>
          <p:nvPr/>
        </p:nvSpPr>
        <p:spPr>
          <a:xfrm>
            <a:off x="12558027" y="2840098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D30CA939-6AE4-F904-D8CD-D44F5FA624FE}"/>
              </a:ext>
            </a:extLst>
          </p:cNvPr>
          <p:cNvGrpSpPr/>
          <p:nvPr/>
        </p:nvGrpSpPr>
        <p:grpSpPr>
          <a:xfrm>
            <a:off x="12383604" y="3147852"/>
            <a:ext cx="3626739" cy="473010"/>
            <a:chOff x="12383596" y="3147852"/>
            <a:chExt cx="3626739" cy="473010"/>
          </a:xfrm>
        </p:grpSpPr>
        <p:sp>
          <p:nvSpPr>
            <p:cNvPr id="74" name="Овал 73">
              <a:extLst>
                <a:ext uri="{FF2B5EF4-FFF2-40B4-BE49-F238E27FC236}">
                  <a16:creationId xmlns="" xmlns:a16="http://schemas.microsoft.com/office/drawing/2014/main" id="{0EEFCF38-75D6-F55D-1F46-4E618A32C81B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270A0A37-BD58-D8A3-5677-902497CD729A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6" name="Овал 75">
              <a:extLst>
                <a:ext uri="{FF2B5EF4-FFF2-40B4-BE49-F238E27FC236}">
                  <a16:creationId xmlns="" xmlns:a16="http://schemas.microsoft.com/office/drawing/2014/main" id="{D468A3EF-2A77-2BEB-960A-425754A32E2C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3DCBFD44-CD52-9285-D378-E3C4B3BEDAAF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8" name="Овал 77">
              <a:extLst>
                <a:ext uri="{FF2B5EF4-FFF2-40B4-BE49-F238E27FC236}">
                  <a16:creationId xmlns="" xmlns:a16="http://schemas.microsoft.com/office/drawing/2014/main" id="{3A7D6173-4FC3-1649-3606-37CBD69AF650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E592D4B2-43CA-860F-719A-EBCA69AC7107}"/>
                </a:ext>
              </a:extLst>
            </p:cNvPr>
            <p:cNvSpPr txBox="1"/>
            <p:nvPr userDrawn="1"/>
          </p:nvSpPr>
          <p:spPr>
            <a:xfrm>
              <a:off x="13490349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0" name="Овал 79">
              <a:extLst>
                <a:ext uri="{FF2B5EF4-FFF2-40B4-BE49-F238E27FC236}">
                  <a16:creationId xmlns="" xmlns:a16="http://schemas.microsoft.com/office/drawing/2014/main" id="{B84B5470-EA64-F073-28F5-4AFA912E428B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E8213603-2CE9-383E-1FC1-0F57F9A0B385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="" xmlns:a16="http://schemas.microsoft.com/office/drawing/2014/main" id="{1A2717A3-135A-A1F5-14C9-8669E026055B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CA1A25D4-C8E2-5D04-4F6C-4AE6BF7B4100}"/>
                </a:ext>
              </a:extLst>
            </p:cNvPr>
            <p:cNvSpPr txBox="1"/>
            <p:nvPr userDrawn="1"/>
          </p:nvSpPr>
          <p:spPr>
            <a:xfrm>
              <a:off x="1460234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="" xmlns:a16="http://schemas.microsoft.com/office/drawing/2014/main" id="{C55E78DA-E092-A5C0-CA78-CB869ADDA80B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FE026BA0-AB30-6913-FDB4-E8C3A62142C4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A3788D3-5758-0B9A-A0E4-7446FC6D5FF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2741" y="336077"/>
            <a:ext cx="1758683" cy="4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0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1FECD6C-44E3-FC65-459F-C341245A0578}"/>
              </a:ext>
            </a:extLst>
          </p:cNvPr>
          <p:cNvSpPr/>
          <p:nvPr/>
        </p:nvSpPr>
        <p:spPr>
          <a:xfrm>
            <a:off x="12400774" y="1"/>
            <a:ext cx="3594971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FD07E5-9795-A378-B86B-033479D9792F}"/>
              </a:ext>
            </a:extLst>
          </p:cNvPr>
          <p:cNvSpPr txBox="1"/>
          <p:nvPr/>
        </p:nvSpPr>
        <p:spPr>
          <a:xfrm>
            <a:off x="12558029" y="5375"/>
            <a:ext cx="186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7DFDF2C-AAB8-6825-E242-589F6313103C}"/>
              </a:ext>
            </a:extLst>
          </p:cNvPr>
          <p:cNvGrpSpPr/>
          <p:nvPr/>
        </p:nvGrpSpPr>
        <p:grpSpPr>
          <a:xfrm>
            <a:off x="12383607" y="313150"/>
            <a:ext cx="2515102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17CC3203-0189-7ED1-C3ED-7D31028CA707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FE32FA8-EAD3-234D-A113-0F25C2FA8222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20D800E7-B155-159A-F548-D7C83E4E6E9E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6F9185B-A5C5-3D6A-4454-4E97937439B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A6889D6D-40F5-AC17-F848-21A78ADE5A2C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DA9C818-AC52-7EB2-7B19-450DA77DA114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3715F572-20BB-5BD0-0D2D-06CE9A779443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3AE3980-4DDF-E5B1-52D5-25F5663082CB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F1EF911-EDEB-8320-D4A5-96F861A64BEA}"/>
              </a:ext>
            </a:extLst>
          </p:cNvPr>
          <p:cNvSpPr txBox="1"/>
          <p:nvPr/>
        </p:nvSpPr>
        <p:spPr>
          <a:xfrm>
            <a:off x="12558029" y="785674"/>
            <a:ext cx="186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1E3F3-9A17-12BF-5073-09D2079E7519}"/>
              </a:ext>
            </a:extLst>
          </p:cNvPr>
          <p:cNvGrpSpPr/>
          <p:nvPr/>
        </p:nvGrpSpPr>
        <p:grpSpPr>
          <a:xfrm>
            <a:off x="12383601" y="1093451"/>
            <a:ext cx="3626739" cy="950964"/>
            <a:chOff x="12383596" y="1093451"/>
            <a:chExt cx="3626739" cy="950964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EAB349F0-F5F7-85BB-F51B-3DEB35112D7E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C89188E-6661-20CD-2016-A78E4F316B5A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2567468B-53DF-D4B9-C030-496BD732D474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A2ABFDD-EAA8-8B57-828A-57994B742642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65E19001-9A04-2E7F-5607-9CDA81F7F13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2029E1B-651D-BDC4-37CB-10154A56F4EC}"/>
                </a:ext>
              </a:extLst>
            </p:cNvPr>
            <p:cNvSpPr txBox="1"/>
            <p:nvPr userDrawn="1"/>
          </p:nvSpPr>
          <p:spPr>
            <a:xfrm>
              <a:off x="13490349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5B13E6AA-5AE2-FF97-FE85-D774D156EFE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9B1F2D3-577B-A094-6182-61DE27D4AF1B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050C7B38-311D-6128-51DD-7F536AE920B3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22C8BB8-CBF8-3DE8-892D-8A66DF63F666}"/>
                </a:ext>
              </a:extLst>
            </p:cNvPr>
            <p:cNvSpPr txBox="1"/>
            <p:nvPr userDrawn="1"/>
          </p:nvSpPr>
          <p:spPr>
            <a:xfrm>
              <a:off x="1460234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E86A5DC8-819D-5751-B42E-51336502266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4C3FAF3-631A-3C67-FB6C-D0A11FE5475B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772F8F28-DE63-00FE-2E03-DC549EEF4A4D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63EA359-5818-9AD2-3A95-3F3B326A73DB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987E4497-3285-226B-A9CB-095FC71D6EB1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D2A33997-BBC5-B959-C225-55AD9E972A76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7AA4570F-E461-A646-507B-534F4F40FACD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FFEF905-4E08-3299-7E3D-D1DC0F4AB30F}"/>
                </a:ext>
              </a:extLst>
            </p:cNvPr>
            <p:cNvSpPr txBox="1"/>
            <p:nvPr userDrawn="1"/>
          </p:nvSpPr>
          <p:spPr>
            <a:xfrm>
              <a:off x="13490349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CC02871-7CD2-47A2-B947-94D01554BDBE}"/>
              </a:ext>
            </a:extLst>
          </p:cNvPr>
          <p:cNvSpPr txBox="1"/>
          <p:nvPr/>
        </p:nvSpPr>
        <p:spPr>
          <a:xfrm>
            <a:off x="12541031" y="3656137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99230FA9-4A67-A350-603C-B6AD5BF787B0}"/>
              </a:ext>
            </a:extLst>
          </p:cNvPr>
          <p:cNvGrpSpPr/>
          <p:nvPr/>
        </p:nvGrpSpPr>
        <p:grpSpPr>
          <a:xfrm>
            <a:off x="12383601" y="3963910"/>
            <a:ext cx="3626739" cy="992609"/>
            <a:chOff x="12383596" y="3963908"/>
            <a:chExt cx="3626739" cy="992609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788F0FFC-CE35-A75B-981C-E3BDD328178E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0D4C50E-E2A6-954D-82A6-CF39E7A96C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xmlns="" id="{A265F6B2-D1FC-78DD-B1E7-0D8F2DE25D9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022AA87-8D54-7F5C-1A33-5DD61983877C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xmlns="" id="{DACBA6F4-3887-DA95-AB8A-8BAF910CA869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0282F4A3-19DB-8B0D-E18C-1FD14C98B423}"/>
                </a:ext>
              </a:extLst>
            </p:cNvPr>
            <p:cNvSpPr txBox="1"/>
            <p:nvPr userDrawn="1"/>
          </p:nvSpPr>
          <p:spPr>
            <a:xfrm>
              <a:off x="13490349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xmlns="" id="{C237519B-D07C-BC87-972F-1A89955C120B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11E9494-A80E-4954-A36D-BDA89B218DB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944F1FA7-F55F-227C-78D1-9C5C52FEDEC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12EF55B4-2C5E-6C24-782E-2B006424C96E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xmlns="" id="{06495D6F-5519-CB4B-DAA7-8D8AF233AD0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651F3BD-04B9-51DD-253C-75CA793616BE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FAA3288E-53EF-77DE-CE52-35751107D07D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9746BD2D-D928-40F3-4222-6C2A7AD7631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xmlns="" id="{86C93773-B78E-98DB-D896-2F28516BD76B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ABA926DA-0215-245D-07FA-FE7A3BE82D30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xmlns="" id="{29DE9CA8-76E8-70D6-AA7D-573FB8F95AF3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F8BC91A8-6BD6-BE1E-775B-5E63506D3347}"/>
                </a:ext>
              </a:extLst>
            </p:cNvPr>
            <p:cNvSpPr txBox="1"/>
            <p:nvPr userDrawn="1"/>
          </p:nvSpPr>
          <p:spPr>
            <a:xfrm>
              <a:off x="13490349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3EAE96AF-866C-46F1-B7EF-30478D6DAA2E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21742CC0-68FE-5D07-4783-08B0550308DF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xmlns="" id="{78DD1DB4-491D-7502-07B6-C07E51F8F0E0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C1B5483C-91CE-35B9-CE51-67B0F05E0FF8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xmlns="" id="{E0E05D0B-3E7D-CA49-4262-6B9580E2B65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A29B982F-9927-5A49-FEDA-21D66F474C6B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0D7E1B3-A35C-2C33-23A3-7D90FC478153}"/>
              </a:ext>
            </a:extLst>
          </p:cNvPr>
          <p:cNvSpPr txBox="1"/>
          <p:nvPr/>
        </p:nvSpPr>
        <p:spPr>
          <a:xfrm>
            <a:off x="12541031" y="201854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FCB03B80-DC1E-C3EE-C2EE-13F6336537A7}"/>
              </a:ext>
            </a:extLst>
          </p:cNvPr>
          <p:cNvGrpSpPr/>
          <p:nvPr/>
        </p:nvGrpSpPr>
        <p:grpSpPr>
          <a:xfrm>
            <a:off x="12383604" y="2326321"/>
            <a:ext cx="3068292" cy="473010"/>
            <a:chOff x="12383596" y="2326321"/>
            <a:chExt cx="3068292" cy="47301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xmlns="" id="{8966E6AE-2247-899D-2E9D-F098A812CC04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811EA250-05AC-48AF-AC7B-1F4CF56D6E59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xmlns="" id="{A30CB4E3-0149-876F-9A4A-D545BF8AE086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56456126-A1CC-4E80-AAC2-DA93ECFF7161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xmlns="" id="{9FB9E9E3-59D1-FB61-91EB-8FC1936617E5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FA8C71BB-29AA-70DE-0367-A1F11E0153D8}"/>
                </a:ext>
              </a:extLst>
            </p:cNvPr>
            <p:cNvSpPr txBox="1"/>
            <p:nvPr userDrawn="1"/>
          </p:nvSpPr>
          <p:spPr>
            <a:xfrm>
              <a:off x="1349035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xmlns="" id="{C7498587-15CE-7D27-2915-3ECCF4376874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31755FCD-6A51-CF6B-190E-BF9CFAFE6E15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BB7032D1-EFCB-0C41-6126-EF5E014FAFBB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64E779D4-4C89-C9F6-1D39-D74D4C1DDD95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809D862-4566-06DC-44D5-CCFFFB32BB1E}"/>
              </a:ext>
            </a:extLst>
          </p:cNvPr>
          <p:cNvSpPr txBox="1"/>
          <p:nvPr/>
        </p:nvSpPr>
        <p:spPr>
          <a:xfrm>
            <a:off x="12558024" y="2840092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xmlns="" id="{D30CA939-6AE4-F904-D8CD-D44F5FA624FE}"/>
              </a:ext>
            </a:extLst>
          </p:cNvPr>
          <p:cNvGrpSpPr/>
          <p:nvPr/>
        </p:nvGrpSpPr>
        <p:grpSpPr>
          <a:xfrm>
            <a:off x="12383601" y="3147852"/>
            <a:ext cx="3626739" cy="473010"/>
            <a:chOff x="12383596" y="3147852"/>
            <a:chExt cx="3626739" cy="473010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xmlns="" id="{0EEFCF38-75D6-F55D-1F46-4E618A32C81B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270A0A37-BD58-D8A3-5677-902497CD729A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D468A3EF-2A77-2BEB-960A-425754A32E2C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3DCBFD44-CD52-9285-D378-E3C4B3BEDAAF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xmlns="" id="{3A7D6173-4FC3-1649-3606-37CBD69AF650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592D4B2-43CA-860F-719A-EBCA69AC7107}"/>
                </a:ext>
              </a:extLst>
            </p:cNvPr>
            <p:cNvSpPr txBox="1"/>
            <p:nvPr userDrawn="1"/>
          </p:nvSpPr>
          <p:spPr>
            <a:xfrm>
              <a:off x="13490349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xmlns="" id="{B84B5470-EA64-F073-28F5-4AFA912E428B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E8213603-2CE9-383E-1FC1-0F57F9A0B385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xmlns="" id="{1A2717A3-135A-A1F5-14C9-8669E026055B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CA1A25D4-C8E2-5D04-4F6C-4AE6BF7B4100}"/>
                </a:ext>
              </a:extLst>
            </p:cNvPr>
            <p:cNvSpPr txBox="1"/>
            <p:nvPr userDrawn="1"/>
          </p:nvSpPr>
          <p:spPr>
            <a:xfrm>
              <a:off x="1460234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xmlns="" id="{C55E78DA-E092-A5C0-CA78-CB869ADDA80B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E026BA0-AB30-6913-FDB4-E8C3A62142C4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AA3788D3-5758-0B9A-A0E4-7446FC6D5F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2741" y="336077"/>
            <a:ext cx="1758683" cy="4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2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1FECD6C-44E3-FC65-459F-C341245A0578}"/>
              </a:ext>
            </a:extLst>
          </p:cNvPr>
          <p:cNvSpPr/>
          <p:nvPr/>
        </p:nvSpPr>
        <p:spPr>
          <a:xfrm>
            <a:off x="12400770" y="1"/>
            <a:ext cx="3594971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FD07E5-9795-A378-B86B-033479D9792F}"/>
              </a:ext>
            </a:extLst>
          </p:cNvPr>
          <p:cNvSpPr txBox="1"/>
          <p:nvPr/>
        </p:nvSpPr>
        <p:spPr>
          <a:xfrm>
            <a:off x="12558025" y="5375"/>
            <a:ext cx="186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7DFDF2C-AAB8-6825-E242-589F6313103C}"/>
              </a:ext>
            </a:extLst>
          </p:cNvPr>
          <p:cNvGrpSpPr/>
          <p:nvPr/>
        </p:nvGrpSpPr>
        <p:grpSpPr>
          <a:xfrm>
            <a:off x="12383603" y="313150"/>
            <a:ext cx="2515102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17CC3203-0189-7ED1-C3ED-7D31028CA707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FE32FA8-EAD3-234D-A113-0F25C2FA8222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xmlns="" id="{20D800E7-B155-159A-F548-D7C83E4E6E9E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6F9185B-A5C5-3D6A-4454-4E97937439B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A6889D6D-40F5-AC17-F848-21A78ADE5A2C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DA9C818-AC52-7EB2-7B19-450DA77DA114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3715F572-20BB-5BD0-0D2D-06CE9A779443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3AE3980-4DDF-E5B1-52D5-25F5663082CB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F1EF911-EDEB-8320-D4A5-96F861A64BEA}"/>
              </a:ext>
            </a:extLst>
          </p:cNvPr>
          <p:cNvSpPr txBox="1"/>
          <p:nvPr/>
        </p:nvSpPr>
        <p:spPr>
          <a:xfrm>
            <a:off x="12558025" y="785674"/>
            <a:ext cx="186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4B1E3F3-9A17-12BF-5073-09D2079E7519}"/>
              </a:ext>
            </a:extLst>
          </p:cNvPr>
          <p:cNvGrpSpPr/>
          <p:nvPr/>
        </p:nvGrpSpPr>
        <p:grpSpPr>
          <a:xfrm>
            <a:off x="12383597" y="1093451"/>
            <a:ext cx="3626739" cy="950964"/>
            <a:chOff x="12383596" y="1093451"/>
            <a:chExt cx="3626739" cy="950964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EAB349F0-F5F7-85BB-F51B-3DEB35112D7E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C89188E-6661-20CD-2016-A78E4F316B5A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xmlns="" id="{2567468B-53DF-D4B9-C030-496BD732D474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A2ABFDD-EAA8-8B57-828A-57994B742642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65E19001-9A04-2E7F-5607-9CDA81F7F13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2029E1B-651D-BDC4-37CB-10154A56F4EC}"/>
                </a:ext>
              </a:extLst>
            </p:cNvPr>
            <p:cNvSpPr txBox="1"/>
            <p:nvPr userDrawn="1"/>
          </p:nvSpPr>
          <p:spPr>
            <a:xfrm>
              <a:off x="13490349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5B13E6AA-5AE2-FF97-FE85-D774D156EFE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9B1F2D3-577B-A094-6182-61DE27D4AF1B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xmlns="" id="{050C7B38-311D-6128-51DD-7F536AE920B3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22C8BB8-CBF8-3DE8-892D-8A66DF63F666}"/>
                </a:ext>
              </a:extLst>
            </p:cNvPr>
            <p:cNvSpPr txBox="1"/>
            <p:nvPr userDrawn="1"/>
          </p:nvSpPr>
          <p:spPr>
            <a:xfrm>
              <a:off x="1460234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E86A5DC8-819D-5751-B42E-51336502266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4C3FAF3-631A-3C67-FB6C-D0A11FE5475B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772F8F28-DE63-00FE-2E03-DC549EEF4A4D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63EA359-5818-9AD2-3A95-3F3B326A73DB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xmlns="" id="{987E4497-3285-226B-A9CB-095FC71D6EB1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D2A33997-BBC5-B959-C225-55AD9E972A76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7AA4570F-E461-A646-507B-534F4F40FACD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FFEF905-4E08-3299-7E3D-D1DC0F4AB30F}"/>
                </a:ext>
              </a:extLst>
            </p:cNvPr>
            <p:cNvSpPr txBox="1"/>
            <p:nvPr userDrawn="1"/>
          </p:nvSpPr>
          <p:spPr>
            <a:xfrm>
              <a:off x="13490349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CC02871-7CD2-47A2-B947-94D01554BDBE}"/>
              </a:ext>
            </a:extLst>
          </p:cNvPr>
          <p:cNvSpPr txBox="1"/>
          <p:nvPr/>
        </p:nvSpPr>
        <p:spPr>
          <a:xfrm>
            <a:off x="12541031" y="3656136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99230FA9-4A67-A350-603C-B6AD5BF787B0}"/>
              </a:ext>
            </a:extLst>
          </p:cNvPr>
          <p:cNvGrpSpPr/>
          <p:nvPr/>
        </p:nvGrpSpPr>
        <p:grpSpPr>
          <a:xfrm>
            <a:off x="12383597" y="3963910"/>
            <a:ext cx="3626739" cy="992609"/>
            <a:chOff x="12383596" y="3963908"/>
            <a:chExt cx="3626739" cy="992609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xmlns="" id="{788F0FFC-CE35-A75B-981C-E3BDD328178E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0D4C50E-E2A6-954D-82A6-CF39E7A96C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xmlns="" id="{A265F6B2-D1FC-78DD-B1E7-0D8F2DE25D9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022AA87-8D54-7F5C-1A33-5DD61983877C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xmlns="" id="{DACBA6F4-3887-DA95-AB8A-8BAF910CA869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0282F4A3-19DB-8B0D-E18C-1FD14C98B423}"/>
                </a:ext>
              </a:extLst>
            </p:cNvPr>
            <p:cNvSpPr txBox="1"/>
            <p:nvPr userDrawn="1"/>
          </p:nvSpPr>
          <p:spPr>
            <a:xfrm>
              <a:off x="13490349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xmlns="" id="{C237519B-D07C-BC87-972F-1A89955C120B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11E9494-A80E-4954-A36D-BDA89B218DB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xmlns="" id="{944F1FA7-F55F-227C-78D1-9C5C52FEDEC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12EF55B4-2C5E-6C24-782E-2B006424C96E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xmlns="" id="{06495D6F-5519-CB4B-DAA7-8D8AF233AD0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E651F3BD-04B9-51DD-253C-75CA793616BE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xmlns="" id="{FAA3288E-53EF-77DE-CE52-35751107D07D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9746BD2D-D928-40F3-4222-6C2A7AD7631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xmlns="" id="{86C93773-B78E-98DB-D896-2F28516BD76B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ABA926DA-0215-245D-07FA-FE7A3BE82D30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xmlns="" id="{29DE9CA8-76E8-70D6-AA7D-573FB8F95AF3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F8BC91A8-6BD6-BE1E-775B-5E63506D3347}"/>
                </a:ext>
              </a:extLst>
            </p:cNvPr>
            <p:cNvSpPr txBox="1"/>
            <p:nvPr userDrawn="1"/>
          </p:nvSpPr>
          <p:spPr>
            <a:xfrm>
              <a:off x="13490349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xmlns="" id="{3EAE96AF-866C-46F1-B7EF-30478D6DAA2E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21742CC0-68FE-5D07-4783-08B0550308DF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xmlns="" id="{78DD1DB4-491D-7502-07B6-C07E51F8F0E0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C1B5483C-91CE-35B9-CE51-67B0F05E0FF8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xmlns="" id="{E0E05D0B-3E7D-CA49-4262-6B9580E2B65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A29B982F-9927-5A49-FEDA-21D66F474C6B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0D7E1B3-A35C-2C33-23A3-7D90FC478153}"/>
              </a:ext>
            </a:extLst>
          </p:cNvPr>
          <p:cNvSpPr txBox="1"/>
          <p:nvPr/>
        </p:nvSpPr>
        <p:spPr>
          <a:xfrm>
            <a:off x="12541031" y="201854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FCB03B80-DC1E-C3EE-C2EE-13F6336537A7}"/>
              </a:ext>
            </a:extLst>
          </p:cNvPr>
          <p:cNvGrpSpPr/>
          <p:nvPr/>
        </p:nvGrpSpPr>
        <p:grpSpPr>
          <a:xfrm>
            <a:off x="12383600" y="2326321"/>
            <a:ext cx="3068292" cy="473010"/>
            <a:chOff x="12383596" y="2326321"/>
            <a:chExt cx="3068292" cy="47301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xmlns="" id="{8966E6AE-2247-899D-2E9D-F098A812CC04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811EA250-05AC-48AF-AC7B-1F4CF56D6E59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xmlns="" id="{A30CB4E3-0149-876F-9A4A-D545BF8AE086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56456126-A1CC-4E80-AAC2-DA93ECFF7161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xmlns="" id="{9FB9E9E3-59D1-FB61-91EB-8FC1936617E5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FA8C71BB-29AA-70DE-0367-A1F11E0153D8}"/>
                </a:ext>
              </a:extLst>
            </p:cNvPr>
            <p:cNvSpPr txBox="1"/>
            <p:nvPr userDrawn="1"/>
          </p:nvSpPr>
          <p:spPr>
            <a:xfrm>
              <a:off x="1349035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xmlns="" id="{C7498587-15CE-7D27-2915-3ECCF4376874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31755FCD-6A51-CF6B-190E-BF9CFAFE6E15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BB7032D1-EFCB-0C41-6126-EF5E014FAFBB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64E779D4-4C89-C9F6-1D39-D74D4C1DDD95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809D862-4566-06DC-44D5-CCFFFB32BB1E}"/>
              </a:ext>
            </a:extLst>
          </p:cNvPr>
          <p:cNvSpPr txBox="1"/>
          <p:nvPr/>
        </p:nvSpPr>
        <p:spPr>
          <a:xfrm>
            <a:off x="12558020" y="284008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xmlns="" id="{D30CA939-6AE4-F904-D8CD-D44F5FA624FE}"/>
              </a:ext>
            </a:extLst>
          </p:cNvPr>
          <p:cNvGrpSpPr/>
          <p:nvPr/>
        </p:nvGrpSpPr>
        <p:grpSpPr>
          <a:xfrm>
            <a:off x="12383597" y="3147852"/>
            <a:ext cx="3626739" cy="473010"/>
            <a:chOff x="12383596" y="3147852"/>
            <a:chExt cx="3626739" cy="473010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xmlns="" id="{0EEFCF38-75D6-F55D-1F46-4E618A32C81B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270A0A37-BD58-D8A3-5677-902497CD729A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D468A3EF-2A77-2BEB-960A-425754A32E2C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3DCBFD44-CD52-9285-D378-E3C4B3BEDAAF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xmlns="" id="{3A7D6173-4FC3-1649-3606-37CBD69AF650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E592D4B2-43CA-860F-719A-EBCA69AC7107}"/>
                </a:ext>
              </a:extLst>
            </p:cNvPr>
            <p:cNvSpPr txBox="1"/>
            <p:nvPr userDrawn="1"/>
          </p:nvSpPr>
          <p:spPr>
            <a:xfrm>
              <a:off x="13490349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xmlns="" id="{B84B5470-EA64-F073-28F5-4AFA912E428B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E8213603-2CE9-383E-1FC1-0F57F9A0B385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xmlns="" id="{1A2717A3-135A-A1F5-14C9-8669E026055B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CA1A25D4-C8E2-5D04-4F6C-4AE6BF7B4100}"/>
                </a:ext>
              </a:extLst>
            </p:cNvPr>
            <p:cNvSpPr txBox="1"/>
            <p:nvPr userDrawn="1"/>
          </p:nvSpPr>
          <p:spPr>
            <a:xfrm>
              <a:off x="1460234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xmlns="" id="{C55E78DA-E092-A5C0-CA78-CB869ADDA80B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E026BA0-AB30-6913-FDB4-E8C3A62142C4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AA3788D3-5758-0B9A-A0E4-7446FC6D5F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2741" y="336077"/>
            <a:ext cx="1758683" cy="4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5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1FECD6C-44E3-FC65-459F-C341245A0578}"/>
              </a:ext>
            </a:extLst>
          </p:cNvPr>
          <p:cNvSpPr/>
          <p:nvPr userDrawn="1"/>
        </p:nvSpPr>
        <p:spPr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FD07E5-9795-A378-B86B-033479D9792F}"/>
              </a:ext>
            </a:extLst>
          </p:cNvPr>
          <p:cNvSpPr txBox="1"/>
          <p:nvPr userDrawn="1"/>
        </p:nvSpPr>
        <p:spPr>
          <a:xfrm>
            <a:off x="12558019" y="5376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Основная палитра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C7DFDF2C-AAB8-6825-E242-589F6313103C}"/>
              </a:ext>
            </a:extLst>
          </p:cNvPr>
          <p:cNvGrpSpPr/>
          <p:nvPr userDrawn="1"/>
        </p:nvGrpSpPr>
        <p:grpSpPr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17CC3203-0189-7ED1-C3ED-7D31028CA707}"/>
                </a:ext>
              </a:extLst>
            </p:cNvPr>
            <p:cNvSpPr/>
            <p:nvPr userDrawn="1"/>
          </p:nvSpPr>
          <p:spPr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FE32FA8-EAD3-234D-A113-0F25C2FA8222}"/>
                </a:ext>
              </a:extLst>
            </p:cNvPr>
            <p:cNvSpPr txBox="1"/>
            <p:nvPr userDrawn="1"/>
          </p:nvSpPr>
          <p:spPr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rgbClr val="282A2E"/>
                  </a:solidFill>
                </a:rPr>
                <a:t>54</a:t>
              </a:r>
              <a:r>
                <a:rPr lang="ru-RU" sz="700" dirty="0">
                  <a:solidFill>
                    <a:srgbClr val="282A2E"/>
                  </a:solidFill>
                </a:rPr>
                <a:t>/</a:t>
              </a:r>
              <a:r>
                <a:rPr lang="en-US" sz="700" dirty="0">
                  <a:solidFill>
                    <a:srgbClr val="282A2E"/>
                  </a:solidFill>
                </a:rPr>
                <a:t>4</a:t>
              </a:r>
              <a:r>
                <a:rPr lang="ru-RU" sz="700" dirty="0">
                  <a:solidFill>
                    <a:srgbClr val="282A2E"/>
                  </a:solidFill>
                </a:rPr>
                <a:t>9/</a:t>
              </a:r>
              <a:r>
                <a:rPr lang="en-US" sz="700" dirty="0">
                  <a:solidFill>
                    <a:srgbClr val="282A2E"/>
                  </a:solidFill>
                </a:rPr>
                <a:t>148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20D800E7-B155-159A-F548-D7C83E4E6E9E}"/>
                </a:ext>
              </a:extLst>
            </p:cNvPr>
            <p:cNvSpPr/>
            <p:nvPr userDrawn="1"/>
          </p:nvSpPr>
          <p:spPr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6F9185B-A5C5-3D6A-4454-4E97937439B9}"/>
                </a:ext>
              </a:extLst>
            </p:cNvPr>
            <p:cNvSpPr txBox="1"/>
            <p:nvPr userDrawn="1"/>
          </p:nvSpPr>
          <p:spPr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="" xmlns:a16="http://schemas.microsoft.com/office/drawing/2014/main" id="{A6889D6D-40F5-AC17-F848-21A78ADE5A2C}"/>
                </a:ext>
              </a:extLst>
            </p:cNvPr>
            <p:cNvSpPr/>
            <p:nvPr userDrawn="1"/>
          </p:nvSpPr>
          <p:spPr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DA9C818-AC52-7EB2-7B19-450DA77DA114}"/>
                </a:ext>
              </a:extLst>
            </p:cNvPr>
            <p:cNvSpPr txBox="1"/>
            <p:nvPr userDrawn="1"/>
          </p:nvSpPr>
          <p:spPr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40/42/46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3715F572-20BB-5BD0-0D2D-06CE9A779443}"/>
                </a:ext>
              </a:extLst>
            </p:cNvPr>
            <p:cNvSpPr/>
            <p:nvPr userDrawn="1"/>
          </p:nvSpPr>
          <p:spPr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3AE3980-4DDF-E5B1-52D5-25F5663082CB}"/>
                </a:ext>
              </a:extLst>
            </p:cNvPr>
            <p:cNvSpPr txBox="1"/>
            <p:nvPr userDrawn="1"/>
          </p:nvSpPr>
          <p:spPr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255/255/255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F1EF911-EDEB-8320-D4A5-96F861A64BEA}"/>
              </a:ext>
            </a:extLst>
          </p:cNvPr>
          <p:cNvSpPr txBox="1"/>
          <p:nvPr userDrawn="1"/>
        </p:nvSpPr>
        <p:spPr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Расширенная палитра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B4B1E3F3-9A17-12BF-5073-09D2079E7519}"/>
              </a:ext>
            </a:extLst>
          </p:cNvPr>
          <p:cNvGrpSpPr/>
          <p:nvPr userDrawn="1"/>
        </p:nvGrpSpPr>
        <p:grpSpPr>
          <a:xfrm>
            <a:off x="12383598" y="1093451"/>
            <a:ext cx="3626739" cy="950964"/>
            <a:chOff x="12383596" y="1093451"/>
            <a:chExt cx="3626739" cy="950964"/>
          </a:xfrm>
        </p:grpSpPr>
        <p:sp>
          <p:nvSpPr>
            <p:cNvPr id="16" name="Овал 15">
              <a:extLst>
                <a:ext uri="{FF2B5EF4-FFF2-40B4-BE49-F238E27FC236}">
                  <a16:creationId xmlns="" xmlns:a16="http://schemas.microsoft.com/office/drawing/2014/main" id="{EAB349F0-F5F7-85BB-F51B-3DEB35112D7E}"/>
                </a:ext>
              </a:extLst>
            </p:cNvPr>
            <p:cNvSpPr/>
            <p:nvPr userDrawn="1"/>
          </p:nvSpPr>
          <p:spPr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C89188E-6661-20CD-2016-A78E4F316B5A}"/>
                </a:ext>
              </a:extLst>
            </p:cNvPr>
            <p:cNvSpPr txBox="1"/>
            <p:nvPr userDrawn="1"/>
          </p:nvSpPr>
          <p:spPr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52/111/194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2567468B-53DF-D4B9-C030-496BD732D474}"/>
                </a:ext>
              </a:extLst>
            </p:cNvPr>
            <p:cNvSpPr/>
            <p:nvPr userDrawn="1"/>
          </p:nvSpPr>
          <p:spPr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A2ABFDD-EAA8-8B57-828A-57994B742642}"/>
                </a:ext>
              </a:extLst>
            </p:cNvPr>
            <p:cNvSpPr txBox="1"/>
            <p:nvPr userDrawn="1"/>
          </p:nvSpPr>
          <p:spPr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131/131/131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65E19001-9A04-2E7F-5607-9CDA81F7F134}"/>
                </a:ext>
              </a:extLst>
            </p:cNvPr>
            <p:cNvSpPr/>
            <p:nvPr userDrawn="1"/>
          </p:nvSpPr>
          <p:spPr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2029E1B-651D-BDC4-37CB-10154A56F4EC}"/>
                </a:ext>
              </a:extLst>
            </p:cNvPr>
            <p:cNvSpPr txBox="1"/>
            <p:nvPr userDrawn="1"/>
          </p:nvSpPr>
          <p:spPr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5B13E6AA-5AE2-FF97-FE85-D774D156EFE3}"/>
                </a:ext>
              </a:extLst>
            </p:cNvPr>
            <p:cNvSpPr/>
            <p:nvPr userDrawn="1"/>
          </p:nvSpPr>
          <p:spPr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9B1F2D3-577B-A094-6182-61DE27D4AF1B}"/>
                </a:ext>
              </a:extLst>
            </p:cNvPr>
            <p:cNvSpPr txBox="1"/>
            <p:nvPr userDrawn="1"/>
          </p:nvSpPr>
          <p:spPr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227/104/70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4" name="Овал 23">
              <a:extLst>
                <a:ext uri="{FF2B5EF4-FFF2-40B4-BE49-F238E27FC236}">
                  <a16:creationId xmlns="" xmlns:a16="http://schemas.microsoft.com/office/drawing/2014/main" id="{050C7B38-311D-6128-51DD-7F536AE920B3}"/>
                </a:ext>
              </a:extLst>
            </p:cNvPr>
            <p:cNvSpPr/>
            <p:nvPr userDrawn="1"/>
          </p:nvSpPr>
          <p:spPr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22C8BB8-CBF8-3DE8-892D-8A66DF63F666}"/>
                </a:ext>
              </a:extLst>
            </p:cNvPr>
            <p:cNvSpPr txBox="1"/>
            <p:nvPr userDrawn="1"/>
          </p:nvSpPr>
          <p:spPr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255/169/112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E86A5DC8-819D-5751-B42E-513365022665}"/>
                </a:ext>
              </a:extLst>
            </p:cNvPr>
            <p:cNvSpPr/>
            <p:nvPr userDrawn="1"/>
          </p:nvSpPr>
          <p:spPr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4C3FAF3-631A-3C67-FB6C-D0A11FE5475B}"/>
                </a:ext>
              </a:extLst>
            </p:cNvPr>
            <p:cNvSpPr txBox="1"/>
            <p:nvPr userDrawn="1"/>
          </p:nvSpPr>
          <p:spPr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255/215/172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28" name="Овал 27">
              <a:extLst>
                <a:ext uri="{FF2B5EF4-FFF2-40B4-BE49-F238E27FC236}">
                  <a16:creationId xmlns="" xmlns:a16="http://schemas.microsoft.com/office/drawing/2014/main" id="{772F8F28-DE63-00FE-2E03-DC549EEF4A4D}"/>
                </a:ext>
              </a:extLst>
            </p:cNvPr>
            <p:cNvSpPr/>
            <p:nvPr userDrawn="1"/>
          </p:nvSpPr>
          <p:spPr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A63EA359-5818-9AD2-3A95-3F3B326A73DB}"/>
                </a:ext>
              </a:extLst>
            </p:cNvPr>
            <p:cNvSpPr txBox="1"/>
            <p:nvPr userDrawn="1"/>
          </p:nvSpPr>
          <p:spPr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87/140/123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="" xmlns:a16="http://schemas.microsoft.com/office/drawing/2014/main" id="{987E4497-3285-226B-A9CB-095FC71D6EB1}"/>
                </a:ext>
              </a:extLst>
            </p:cNvPr>
            <p:cNvSpPr/>
            <p:nvPr userDrawn="1"/>
          </p:nvSpPr>
          <p:spPr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D2A33997-BBC5-B959-C225-55AD9E972A76}"/>
                </a:ext>
              </a:extLst>
            </p:cNvPr>
            <p:cNvSpPr txBox="1"/>
            <p:nvPr userDrawn="1"/>
          </p:nvSpPr>
          <p:spPr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70/170/152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="" xmlns:a16="http://schemas.microsoft.com/office/drawing/2014/main" id="{7AA4570F-E461-A646-507B-534F4F40FACD}"/>
                </a:ext>
              </a:extLst>
            </p:cNvPr>
            <p:cNvSpPr/>
            <p:nvPr userDrawn="1"/>
          </p:nvSpPr>
          <p:spPr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EFFEF905-4E08-3299-7E3D-D1DC0F4AB30F}"/>
                </a:ext>
              </a:extLst>
            </p:cNvPr>
            <p:cNvSpPr txBox="1"/>
            <p:nvPr userDrawn="1"/>
          </p:nvSpPr>
          <p:spPr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161/220/188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CC02871-7CD2-47A2-B947-94D01554BDBE}"/>
              </a:ext>
            </a:extLst>
          </p:cNvPr>
          <p:cNvSpPr txBox="1"/>
          <p:nvPr userDrawn="1"/>
        </p:nvSpPr>
        <p:spPr>
          <a:xfrm>
            <a:off x="12541026" y="365613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Дополнительная расширенная палитра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99230FA9-4A67-A350-603C-B6AD5BF787B0}"/>
              </a:ext>
            </a:extLst>
          </p:cNvPr>
          <p:cNvGrpSpPr/>
          <p:nvPr userDrawn="1"/>
        </p:nvGrpSpPr>
        <p:grpSpPr>
          <a:xfrm>
            <a:off x="12383598" y="3963912"/>
            <a:ext cx="3626739" cy="992609"/>
            <a:chOff x="12383596" y="3963908"/>
            <a:chExt cx="3626739" cy="992609"/>
          </a:xfrm>
        </p:grpSpPr>
        <p:sp>
          <p:nvSpPr>
            <p:cNvPr id="36" name="Овал 35">
              <a:extLst>
                <a:ext uri="{FF2B5EF4-FFF2-40B4-BE49-F238E27FC236}">
                  <a16:creationId xmlns="" xmlns:a16="http://schemas.microsoft.com/office/drawing/2014/main" id="{788F0FFC-CE35-A75B-981C-E3BDD328178E}"/>
                </a:ext>
              </a:extLst>
            </p:cNvPr>
            <p:cNvSpPr/>
            <p:nvPr userDrawn="1"/>
          </p:nvSpPr>
          <p:spPr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0D4C50E-E2A6-954D-82A6-CF39E7A96CC6}"/>
                </a:ext>
              </a:extLst>
            </p:cNvPr>
            <p:cNvSpPr txBox="1"/>
            <p:nvPr userDrawn="1"/>
          </p:nvSpPr>
          <p:spPr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156/54/103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A265F6B2-D1FC-78DD-B1E7-0D8F2DE25D98}"/>
                </a:ext>
              </a:extLst>
            </p:cNvPr>
            <p:cNvSpPr/>
            <p:nvPr userDrawn="1"/>
          </p:nvSpPr>
          <p:spPr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022AA87-8D54-7F5C-1A33-5DD61983877C}"/>
                </a:ext>
              </a:extLst>
            </p:cNvPr>
            <p:cNvSpPr txBox="1"/>
            <p:nvPr userDrawn="1"/>
          </p:nvSpPr>
          <p:spPr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172/98/120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0" name="Овал 39">
              <a:extLst>
                <a:ext uri="{FF2B5EF4-FFF2-40B4-BE49-F238E27FC236}">
                  <a16:creationId xmlns="" xmlns:a16="http://schemas.microsoft.com/office/drawing/2014/main" id="{DACBA6F4-3887-DA95-AB8A-8BAF910CA869}"/>
                </a:ext>
              </a:extLst>
            </p:cNvPr>
            <p:cNvSpPr/>
            <p:nvPr userDrawn="1"/>
          </p:nvSpPr>
          <p:spPr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0282F4A3-19DB-8B0D-E18C-1FD14C98B423}"/>
                </a:ext>
              </a:extLst>
            </p:cNvPr>
            <p:cNvSpPr txBox="1"/>
            <p:nvPr userDrawn="1"/>
          </p:nvSpPr>
          <p:spPr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208/139/164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="" xmlns:a16="http://schemas.microsoft.com/office/drawing/2014/main" id="{C237519B-D07C-BC87-972F-1A89955C120B}"/>
                </a:ext>
              </a:extLst>
            </p:cNvPr>
            <p:cNvSpPr/>
            <p:nvPr userDrawn="1"/>
          </p:nvSpPr>
          <p:spPr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811E9494-A80E-4954-A36D-BDA89B218DBA}"/>
                </a:ext>
              </a:extLst>
            </p:cNvPr>
            <p:cNvSpPr txBox="1"/>
            <p:nvPr userDrawn="1"/>
          </p:nvSpPr>
          <p:spPr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222/204/8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944F1FA7-F55F-227C-78D1-9C5C52FEDECE}"/>
                </a:ext>
              </a:extLst>
            </p:cNvPr>
            <p:cNvSpPr/>
            <p:nvPr userDrawn="1"/>
          </p:nvSpPr>
          <p:spPr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12EF55B4-2C5E-6C24-782E-2B006424C96E}"/>
                </a:ext>
              </a:extLst>
            </p:cNvPr>
            <p:cNvSpPr txBox="1"/>
            <p:nvPr userDrawn="1"/>
          </p:nvSpPr>
          <p:spPr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208/222/84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="" xmlns:a16="http://schemas.microsoft.com/office/drawing/2014/main" id="{06495D6F-5519-CB4B-DAA7-8D8AF233AD0F}"/>
                </a:ext>
              </a:extLst>
            </p:cNvPr>
            <p:cNvSpPr/>
            <p:nvPr userDrawn="1"/>
          </p:nvSpPr>
          <p:spPr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E651F3BD-04B9-51DD-253C-75CA793616BE}"/>
                </a:ext>
              </a:extLst>
            </p:cNvPr>
            <p:cNvSpPr txBox="1"/>
            <p:nvPr userDrawn="1"/>
          </p:nvSpPr>
          <p:spPr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230/237/133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48" name="Овал 47">
              <a:extLst>
                <a:ext uri="{FF2B5EF4-FFF2-40B4-BE49-F238E27FC236}">
                  <a16:creationId xmlns="" xmlns:a16="http://schemas.microsoft.com/office/drawing/2014/main" id="{FAA3288E-53EF-77DE-CE52-35751107D07D}"/>
                </a:ext>
              </a:extLst>
            </p:cNvPr>
            <p:cNvSpPr/>
            <p:nvPr userDrawn="1"/>
          </p:nvSpPr>
          <p:spPr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9746BD2D-D928-40F3-4222-6C2A7AD7631F}"/>
                </a:ext>
              </a:extLst>
            </p:cNvPr>
            <p:cNvSpPr txBox="1"/>
            <p:nvPr userDrawn="1"/>
          </p:nvSpPr>
          <p:spPr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96/55/158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="" xmlns:a16="http://schemas.microsoft.com/office/drawing/2014/main" id="{86C93773-B78E-98DB-D896-2F28516BD76B}"/>
                </a:ext>
              </a:extLst>
            </p:cNvPr>
            <p:cNvSpPr/>
            <p:nvPr userDrawn="1"/>
          </p:nvSpPr>
          <p:spPr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ABA926DA-0215-245D-07FA-FE7A3BE82D30}"/>
                </a:ext>
              </a:extLst>
            </p:cNvPr>
            <p:cNvSpPr txBox="1"/>
            <p:nvPr userDrawn="1"/>
          </p:nvSpPr>
          <p:spPr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137/108/196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="" xmlns:a16="http://schemas.microsoft.com/office/drawing/2014/main" id="{29DE9CA8-76E8-70D6-AA7D-573FB8F95AF3}"/>
                </a:ext>
              </a:extLst>
            </p:cNvPr>
            <p:cNvSpPr/>
            <p:nvPr userDrawn="1"/>
          </p:nvSpPr>
          <p:spPr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F8BC91A8-6BD6-BE1E-775B-5E63506D3347}"/>
                </a:ext>
              </a:extLst>
            </p:cNvPr>
            <p:cNvSpPr txBox="1"/>
            <p:nvPr userDrawn="1"/>
          </p:nvSpPr>
          <p:spPr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184/158/255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="" xmlns:a16="http://schemas.microsoft.com/office/drawing/2014/main" id="{3EAE96AF-866C-46F1-B7EF-30478D6DAA2E}"/>
                </a:ext>
              </a:extLst>
            </p:cNvPr>
            <p:cNvSpPr/>
            <p:nvPr userDrawn="1"/>
          </p:nvSpPr>
          <p:spPr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21742CC0-68FE-5D07-4783-08B0550308DF}"/>
                </a:ext>
              </a:extLst>
            </p:cNvPr>
            <p:cNvSpPr txBox="1"/>
            <p:nvPr userDrawn="1"/>
          </p:nvSpPr>
          <p:spPr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153/28/28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78DD1DB4-491D-7502-07B6-C07E51F8F0E0}"/>
                </a:ext>
              </a:extLst>
            </p:cNvPr>
            <p:cNvSpPr/>
            <p:nvPr userDrawn="1"/>
          </p:nvSpPr>
          <p:spPr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C1B5483C-91CE-35B9-CE51-67B0F05E0FF8}"/>
                </a:ext>
              </a:extLst>
            </p:cNvPr>
            <p:cNvSpPr txBox="1"/>
            <p:nvPr userDrawn="1"/>
          </p:nvSpPr>
          <p:spPr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222/49/49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58" name="Овал 57">
              <a:extLst>
                <a:ext uri="{FF2B5EF4-FFF2-40B4-BE49-F238E27FC236}">
                  <a16:creationId xmlns="" xmlns:a16="http://schemas.microsoft.com/office/drawing/2014/main" id="{E0E05D0B-3E7D-CA49-4262-6B9580E2B659}"/>
                </a:ext>
              </a:extLst>
            </p:cNvPr>
            <p:cNvSpPr/>
            <p:nvPr userDrawn="1"/>
          </p:nvSpPr>
          <p:spPr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A29B982F-9927-5A49-FEDA-21D66F474C6B}"/>
                </a:ext>
              </a:extLst>
            </p:cNvPr>
            <p:cNvSpPr txBox="1"/>
            <p:nvPr userDrawn="1"/>
          </p:nvSpPr>
          <p:spPr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230/176/168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0D7E1B3-A35C-2C33-23A3-7D90FC478153}"/>
              </a:ext>
            </a:extLst>
          </p:cNvPr>
          <p:cNvSpPr txBox="1"/>
          <p:nvPr userDrawn="1"/>
        </p:nvSpPr>
        <p:spPr>
          <a:xfrm>
            <a:off x="12541026" y="2018548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rgbClr val="282A2E"/>
                </a:solidFill>
              </a:rPr>
              <a:t>Разбеленная</a:t>
            </a:r>
            <a:r>
              <a:rPr lang="ru-RU" sz="1000" b="1" dirty="0">
                <a:solidFill>
                  <a:srgbClr val="282A2E"/>
                </a:solidFill>
              </a:rPr>
              <a:t> палитра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FCB03B80-DC1E-C3EE-C2EE-13F6336537A7}"/>
              </a:ext>
            </a:extLst>
          </p:cNvPr>
          <p:cNvGrpSpPr/>
          <p:nvPr userDrawn="1"/>
        </p:nvGrpSpPr>
        <p:grpSpPr>
          <a:xfrm>
            <a:off x="12383598" y="2326321"/>
            <a:ext cx="3068292" cy="473010"/>
            <a:chOff x="12383596" y="2326321"/>
            <a:chExt cx="3068292" cy="473010"/>
          </a:xfrm>
        </p:grpSpPr>
        <p:sp>
          <p:nvSpPr>
            <p:cNvPr id="62" name="Овал 61">
              <a:extLst>
                <a:ext uri="{FF2B5EF4-FFF2-40B4-BE49-F238E27FC236}">
                  <a16:creationId xmlns="" xmlns:a16="http://schemas.microsoft.com/office/drawing/2014/main" id="{8966E6AE-2247-899D-2E9D-F098A812CC04}"/>
                </a:ext>
              </a:extLst>
            </p:cNvPr>
            <p:cNvSpPr/>
            <p:nvPr userDrawn="1"/>
          </p:nvSpPr>
          <p:spPr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811EA250-05AC-48AF-AC7B-1F4CF56D6E59}"/>
                </a:ext>
              </a:extLst>
            </p:cNvPr>
            <p:cNvSpPr txBox="1"/>
            <p:nvPr userDrawn="1"/>
          </p:nvSpPr>
          <p:spPr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217/216/235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4" name="Овал 63">
              <a:extLst>
                <a:ext uri="{FF2B5EF4-FFF2-40B4-BE49-F238E27FC236}">
                  <a16:creationId xmlns="" xmlns:a16="http://schemas.microsoft.com/office/drawing/2014/main" id="{A30CB4E3-0149-876F-9A4A-D545BF8AE086}"/>
                </a:ext>
              </a:extLst>
            </p:cNvPr>
            <p:cNvSpPr/>
            <p:nvPr userDrawn="1"/>
          </p:nvSpPr>
          <p:spPr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56456126-A1CC-4E80-AAC2-DA93ECFF7161}"/>
                </a:ext>
              </a:extLst>
            </p:cNvPr>
            <p:cNvSpPr txBox="1"/>
            <p:nvPr userDrawn="1"/>
          </p:nvSpPr>
          <p:spPr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6" name="Овал 65">
              <a:extLst>
                <a:ext uri="{FF2B5EF4-FFF2-40B4-BE49-F238E27FC236}">
                  <a16:creationId xmlns="" xmlns:a16="http://schemas.microsoft.com/office/drawing/2014/main" id="{9FB9E9E3-59D1-FB61-91EB-8FC1936617E5}"/>
                </a:ext>
              </a:extLst>
            </p:cNvPr>
            <p:cNvSpPr/>
            <p:nvPr userDrawn="1"/>
          </p:nvSpPr>
          <p:spPr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FA8C71BB-29AA-70DE-0367-A1F11E0153D8}"/>
                </a:ext>
              </a:extLst>
            </p:cNvPr>
            <p:cNvSpPr txBox="1"/>
            <p:nvPr userDrawn="1"/>
          </p:nvSpPr>
          <p:spPr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235/235/235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="" xmlns:a16="http://schemas.microsoft.com/office/drawing/2014/main" id="{C7498587-15CE-7D27-2915-3ECCF4376874}"/>
                </a:ext>
              </a:extLst>
            </p:cNvPr>
            <p:cNvSpPr/>
            <p:nvPr userDrawn="1"/>
          </p:nvSpPr>
          <p:spPr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31755FCD-6A51-CF6B-190E-BF9CFAFE6E15}"/>
                </a:ext>
              </a:extLst>
            </p:cNvPr>
            <p:cNvSpPr txBox="1"/>
            <p:nvPr userDrawn="1"/>
          </p:nvSpPr>
          <p:spPr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252/223/215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0" name="Овал 69">
              <a:extLst>
                <a:ext uri="{FF2B5EF4-FFF2-40B4-BE49-F238E27FC236}">
                  <a16:creationId xmlns="" xmlns:a16="http://schemas.microsoft.com/office/drawing/2014/main" id="{BB7032D1-EFCB-0C41-6126-EF5E014FAFBB}"/>
                </a:ext>
              </a:extLst>
            </p:cNvPr>
            <p:cNvSpPr/>
            <p:nvPr userDrawn="1"/>
          </p:nvSpPr>
          <p:spPr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64E779D4-4C89-C9F6-1D39-D74D4C1DDD95}"/>
                </a:ext>
              </a:extLst>
            </p:cNvPr>
            <p:cNvSpPr txBox="1"/>
            <p:nvPr userDrawn="1"/>
          </p:nvSpPr>
          <p:spPr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211/245/226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2809D862-4566-06DC-44D5-CCFFFB32BB1E}"/>
              </a:ext>
            </a:extLst>
          </p:cNvPr>
          <p:cNvSpPr txBox="1"/>
          <p:nvPr userDrawn="1"/>
        </p:nvSpPr>
        <p:spPr>
          <a:xfrm>
            <a:off x="12558021" y="2840079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282A2E"/>
                </a:solidFill>
              </a:rPr>
              <a:t>Палитра для картограмм</a:t>
            </a:r>
          </a:p>
        </p:txBody>
      </p:sp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D30CA939-6AE4-F904-D8CD-D44F5FA624FE}"/>
              </a:ext>
            </a:extLst>
          </p:cNvPr>
          <p:cNvGrpSpPr/>
          <p:nvPr userDrawn="1"/>
        </p:nvGrpSpPr>
        <p:grpSpPr>
          <a:xfrm>
            <a:off x="12383598" y="3147852"/>
            <a:ext cx="3626739" cy="473010"/>
            <a:chOff x="12383596" y="3147852"/>
            <a:chExt cx="3626739" cy="473010"/>
          </a:xfrm>
        </p:grpSpPr>
        <p:sp>
          <p:nvSpPr>
            <p:cNvPr id="74" name="Овал 73">
              <a:extLst>
                <a:ext uri="{FF2B5EF4-FFF2-40B4-BE49-F238E27FC236}">
                  <a16:creationId xmlns="" xmlns:a16="http://schemas.microsoft.com/office/drawing/2014/main" id="{0EEFCF38-75D6-F55D-1F46-4E618A32C81B}"/>
                </a:ext>
              </a:extLst>
            </p:cNvPr>
            <p:cNvSpPr/>
            <p:nvPr userDrawn="1"/>
          </p:nvSpPr>
          <p:spPr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270A0A37-BD58-D8A3-5677-902497CD729A}"/>
                </a:ext>
              </a:extLst>
            </p:cNvPr>
            <p:cNvSpPr txBox="1"/>
            <p:nvPr userDrawn="1"/>
          </p:nvSpPr>
          <p:spPr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54/49/148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6" name="Овал 75">
              <a:extLst>
                <a:ext uri="{FF2B5EF4-FFF2-40B4-BE49-F238E27FC236}">
                  <a16:creationId xmlns="" xmlns:a16="http://schemas.microsoft.com/office/drawing/2014/main" id="{D468A3EF-2A77-2BEB-960A-425754A32E2C}"/>
                </a:ext>
              </a:extLst>
            </p:cNvPr>
            <p:cNvSpPr/>
            <p:nvPr userDrawn="1"/>
          </p:nvSpPr>
          <p:spPr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3DCBFD44-CD52-9285-D378-E3C4B3BEDAAF}"/>
                </a:ext>
              </a:extLst>
            </p:cNvPr>
            <p:cNvSpPr txBox="1"/>
            <p:nvPr userDrawn="1"/>
          </p:nvSpPr>
          <p:spPr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52/1</a:t>
              </a:r>
              <a:r>
                <a:rPr lang="en-US" sz="700" dirty="0">
                  <a:solidFill>
                    <a:srgbClr val="282A2E"/>
                  </a:solidFill>
                </a:rPr>
                <a:t>1</a:t>
              </a:r>
              <a:r>
                <a:rPr lang="ru-RU" sz="700" dirty="0">
                  <a:solidFill>
                    <a:srgbClr val="282A2E"/>
                  </a:solidFill>
                </a:rPr>
                <a:t>1/194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78" name="Овал 77">
              <a:extLst>
                <a:ext uri="{FF2B5EF4-FFF2-40B4-BE49-F238E27FC236}">
                  <a16:creationId xmlns="" xmlns:a16="http://schemas.microsoft.com/office/drawing/2014/main" id="{3A7D6173-4FC3-1649-3606-37CBD69AF650}"/>
                </a:ext>
              </a:extLst>
            </p:cNvPr>
            <p:cNvSpPr/>
            <p:nvPr userDrawn="1"/>
          </p:nvSpPr>
          <p:spPr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E592D4B2-43CA-860F-719A-EBCA69AC7107}"/>
                </a:ext>
              </a:extLst>
            </p:cNvPr>
            <p:cNvSpPr txBox="1"/>
            <p:nvPr userDrawn="1"/>
          </p:nvSpPr>
          <p:spPr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125/187/252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0" name="Овал 79">
              <a:extLst>
                <a:ext uri="{FF2B5EF4-FFF2-40B4-BE49-F238E27FC236}">
                  <a16:creationId xmlns="" xmlns:a16="http://schemas.microsoft.com/office/drawing/2014/main" id="{B84B5470-EA64-F073-28F5-4AFA912E428B}"/>
                </a:ext>
              </a:extLst>
            </p:cNvPr>
            <p:cNvSpPr/>
            <p:nvPr userDrawn="1"/>
          </p:nvSpPr>
          <p:spPr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E8213603-2CE9-383E-1FC1-0F57F9A0B385}"/>
                </a:ext>
              </a:extLst>
            </p:cNvPr>
            <p:cNvSpPr txBox="1"/>
            <p:nvPr userDrawn="1"/>
          </p:nvSpPr>
          <p:spPr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169/211/253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="" xmlns:a16="http://schemas.microsoft.com/office/drawing/2014/main" id="{1A2717A3-135A-A1F5-14C9-8669E026055B}"/>
                </a:ext>
              </a:extLst>
            </p:cNvPr>
            <p:cNvSpPr/>
            <p:nvPr userDrawn="1"/>
          </p:nvSpPr>
          <p:spPr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CA1A25D4-C8E2-5D04-4F6C-4AE6BF7B4100}"/>
                </a:ext>
              </a:extLst>
            </p:cNvPr>
            <p:cNvSpPr txBox="1"/>
            <p:nvPr userDrawn="1"/>
          </p:nvSpPr>
          <p:spPr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207/232/255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="" xmlns:a16="http://schemas.microsoft.com/office/drawing/2014/main" id="{C55E78DA-E092-A5C0-CA78-CB869ADDA80B}"/>
                </a:ext>
              </a:extLst>
            </p:cNvPr>
            <p:cNvSpPr/>
            <p:nvPr userDrawn="1"/>
          </p:nvSpPr>
          <p:spPr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FE026BA0-AB30-6913-FDB4-E8C3A62142C4}"/>
                </a:ext>
              </a:extLst>
            </p:cNvPr>
            <p:cNvSpPr txBox="1"/>
            <p:nvPr userDrawn="1"/>
          </p:nvSpPr>
          <p:spPr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rgbClr val="282A2E"/>
                  </a:solidFill>
                </a:rPr>
                <a:t>191/191/191</a:t>
              </a:r>
              <a:endParaRPr lang="en-US" sz="700" dirty="0">
                <a:solidFill>
                  <a:srgbClr val="282A2E"/>
                </a:solidFill>
              </a:endParaRPr>
            </a:p>
          </p:txBody>
        </p:sp>
      </p:grp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AA3788D3-5758-0B9A-A0E4-7446FC6D5FF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5229" y="336077"/>
            <a:ext cx="1758682" cy="4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1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xmlns="" id="{3471FBAD-C496-FF19-C20E-DD282AC75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447" y="3448710"/>
            <a:ext cx="6611568" cy="36512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282A2E"/>
                </a:solidFill>
              </a:rPr>
              <a:t>в 2023 году</a:t>
            </a:r>
            <a:endParaRPr lang="ru-RU" dirty="0">
              <a:solidFill>
                <a:srgbClr val="282A2E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6E8BF3E-492B-EDC1-33F2-07A2A7A7A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34" y="2609509"/>
            <a:ext cx="7138412" cy="566594"/>
          </a:xfrm>
        </p:spPr>
        <p:txBody>
          <a:bodyPr/>
          <a:lstStyle/>
          <a:p>
            <a:r>
              <a:rPr lang="ru-RU" dirty="0"/>
              <a:t>СОЦИАЛЬНО-ЭКОНОМИЧЕСКОЕ ПОЛОЖЕНИЕ </a:t>
            </a:r>
          </a:p>
        </p:txBody>
      </p:sp>
    </p:spTree>
    <p:extLst>
      <p:ext uri="{BB962C8B-B14F-4D97-AF65-F5344CB8AC3E}">
        <p14:creationId xmlns:p14="http://schemas.microsoft.com/office/powerpoint/2010/main" val="21787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D0AC2F4B-618B-2789-C1E3-A147FDB6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СЕЛЬСКОЕ ХОЗЯЙСТВО</a:t>
            </a:r>
            <a:endParaRPr lang="ru-RU" dirty="0"/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xmlns="" id="{06791671-2FAD-7F2D-DE45-7A5440D30857}"/>
              </a:ext>
            </a:extLst>
          </p:cNvPr>
          <p:cNvSpPr txBox="1">
            <a:spLocks/>
          </p:cNvSpPr>
          <p:nvPr/>
        </p:nvSpPr>
        <p:spPr>
          <a:xfrm>
            <a:off x="599670" y="684972"/>
            <a:ext cx="9518374" cy="403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2023 </a:t>
            </a:r>
            <a:r>
              <a:rPr lang="ru-RU" sz="1400" dirty="0">
                <a:solidFill>
                  <a:schemeClr val="tx1"/>
                </a:solidFill>
              </a:rPr>
              <a:t>г</a:t>
            </a:r>
            <a:r>
              <a:rPr lang="ru-RU" sz="1400" dirty="0" smtClean="0">
                <a:solidFill>
                  <a:schemeClr val="tx1"/>
                </a:solidFill>
              </a:rPr>
              <a:t>., млрд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945" y="1268235"/>
            <a:ext cx="3383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400" b="1" dirty="0" smtClean="0">
                <a:solidFill>
                  <a:srgbClr val="282A2E"/>
                </a:solidFill>
                <a:cs typeface="Arial Black"/>
              </a:rPr>
              <a:t>Продукция сельского хозяйства*</a:t>
            </a:r>
            <a:endParaRPr lang="ru-RU" sz="1400" b="1" dirty="0">
              <a:solidFill>
                <a:srgbClr val="282A2E"/>
              </a:solidFill>
              <a:cs typeface="Arial Black"/>
            </a:endParaRPr>
          </a:p>
        </p:txBody>
      </p:sp>
      <p:sp>
        <p:nvSpPr>
          <p:cNvPr id="41" name="object 12">
            <a:extLst>
              <a:ext uri="{FF2B5EF4-FFF2-40B4-BE49-F238E27FC236}">
                <a16:creationId xmlns:a16="http://schemas.microsoft.com/office/drawing/2014/main" xmlns="" id="{47FE208A-8387-EC2D-7B81-2F3445AA13F1}"/>
              </a:ext>
            </a:extLst>
          </p:cNvPr>
          <p:cNvSpPr txBox="1"/>
          <p:nvPr/>
        </p:nvSpPr>
        <p:spPr>
          <a:xfrm>
            <a:off x="1209297" y="1826217"/>
            <a:ext cx="149662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2800" b="1" spc="-25" dirty="0" smtClean="0">
                <a:solidFill>
                  <a:srgbClr val="363194"/>
                </a:solidFill>
                <a:latin typeface="Arial"/>
                <a:cs typeface="Arial"/>
              </a:rPr>
              <a:t>171,9</a:t>
            </a:r>
            <a:endParaRPr sz="2800" b="1" spc="-25" dirty="0">
              <a:solidFill>
                <a:srgbClr val="363194"/>
              </a:solidFill>
              <a:latin typeface="Arial"/>
              <a:cs typeface="Arial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xmlns="" id="{47FE208A-8387-EC2D-7B81-2F3445AA13F1}"/>
              </a:ext>
            </a:extLst>
          </p:cNvPr>
          <p:cNvSpPr txBox="1"/>
          <p:nvPr/>
        </p:nvSpPr>
        <p:spPr>
          <a:xfrm>
            <a:off x="1595043" y="2883934"/>
            <a:ext cx="11102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ru-RU" sz="2800" b="1" spc="-25" dirty="0" smtClean="0">
                <a:solidFill>
                  <a:srgbClr val="363194"/>
                </a:solidFill>
                <a:latin typeface="Arial"/>
                <a:cs typeface="Arial"/>
              </a:rPr>
              <a:t>93,6</a:t>
            </a:r>
            <a:endParaRPr sz="2800" b="1" spc="-25" dirty="0">
              <a:solidFill>
                <a:srgbClr val="363194"/>
              </a:solidFill>
              <a:latin typeface="Arial"/>
              <a:cs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8501" y="2514699"/>
            <a:ext cx="2382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/>
            <a:r>
              <a:rPr lang="ru-RU" sz="1200" b="1" dirty="0" smtClean="0">
                <a:solidFill>
                  <a:srgbClr val="282A2E"/>
                </a:solidFill>
                <a:cs typeface="Arial"/>
              </a:rPr>
              <a:t>продукция растениеводства</a:t>
            </a:r>
            <a:endParaRPr lang="ru-RU" sz="1200" b="1" dirty="0" smtClean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47FE208A-8387-EC2D-7B81-2F3445AA13F1}"/>
              </a:ext>
            </a:extLst>
          </p:cNvPr>
          <p:cNvSpPr txBox="1"/>
          <p:nvPr/>
        </p:nvSpPr>
        <p:spPr>
          <a:xfrm>
            <a:off x="1595799" y="3788018"/>
            <a:ext cx="11102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2800" b="1" spc="-25" dirty="0" smtClean="0">
                <a:solidFill>
                  <a:srgbClr val="363194"/>
                </a:solidFill>
                <a:latin typeface="Arial"/>
                <a:cs typeface="Arial"/>
              </a:rPr>
              <a:t>78,3</a:t>
            </a:r>
            <a:endParaRPr sz="2800" dirty="0">
              <a:solidFill>
                <a:srgbClr val="363194"/>
              </a:solidFill>
              <a:latin typeface="Arial"/>
              <a:cs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2908" y="3517037"/>
            <a:ext cx="23347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/>
            <a:r>
              <a:rPr lang="ru-RU" sz="1200" b="1" dirty="0" smtClean="0">
                <a:solidFill>
                  <a:srgbClr val="282A2E"/>
                </a:solidFill>
                <a:cs typeface="Arial"/>
              </a:rPr>
              <a:t>продукция животноводства</a:t>
            </a:r>
            <a:endParaRPr lang="ru-RU" sz="1200" b="1" dirty="0" smtClean="0">
              <a:solidFill>
                <a:srgbClr val="282A2E"/>
              </a:solidFill>
              <a:latin typeface="Arial"/>
              <a:cs typeface="Arial"/>
            </a:endParaRPr>
          </a:p>
        </p:txBody>
      </p:sp>
      <p:pic>
        <p:nvPicPr>
          <p:cNvPr id="4099" name="Picture 3" descr="C:\Users\p58_KorobasovaYA\Desktop\Иконки_файлы\Категории\Молоко и молочная продукц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07" y="3824646"/>
            <a:ext cx="398486" cy="52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5D4477A6-FC86-DE98-5244-57D1347CE09B}"/>
              </a:ext>
            </a:extLst>
          </p:cNvPr>
          <p:cNvSpPr/>
          <p:nvPr/>
        </p:nvSpPr>
        <p:spPr>
          <a:xfrm>
            <a:off x="611936" y="4428342"/>
            <a:ext cx="3217113" cy="1038951"/>
          </a:xfrm>
          <a:custGeom>
            <a:avLst/>
            <a:gdLst/>
            <a:ahLst/>
            <a:cxnLst/>
            <a:rect l="l" t="t" r="r" b="b"/>
            <a:pathLst>
              <a:path w="4574540" h="5994400">
                <a:moveTo>
                  <a:pt x="4421797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842000"/>
                </a:lnTo>
                <a:lnTo>
                  <a:pt x="7769" y="5890168"/>
                </a:lnTo>
                <a:lnTo>
                  <a:pt x="29405" y="5932003"/>
                </a:lnTo>
                <a:lnTo>
                  <a:pt x="62396" y="5964994"/>
                </a:lnTo>
                <a:lnTo>
                  <a:pt x="104231" y="5986630"/>
                </a:lnTo>
                <a:lnTo>
                  <a:pt x="152400" y="5994400"/>
                </a:lnTo>
                <a:lnTo>
                  <a:pt x="4421797" y="5994400"/>
                </a:lnTo>
                <a:lnTo>
                  <a:pt x="4469970" y="5986630"/>
                </a:lnTo>
                <a:lnTo>
                  <a:pt x="4511805" y="5964994"/>
                </a:lnTo>
                <a:lnTo>
                  <a:pt x="4544794" y="5932003"/>
                </a:lnTo>
                <a:lnTo>
                  <a:pt x="4566428" y="5890168"/>
                </a:lnTo>
                <a:lnTo>
                  <a:pt x="4574197" y="5842000"/>
                </a:lnTo>
                <a:lnTo>
                  <a:pt x="4574197" y="152400"/>
                </a:lnTo>
                <a:lnTo>
                  <a:pt x="4566428" y="104231"/>
                </a:lnTo>
                <a:lnTo>
                  <a:pt x="4544794" y="62396"/>
                </a:lnTo>
                <a:lnTo>
                  <a:pt x="4511805" y="29405"/>
                </a:lnTo>
                <a:lnTo>
                  <a:pt x="4469970" y="7769"/>
                </a:lnTo>
                <a:lnTo>
                  <a:pt x="4421797" y="0"/>
                </a:lnTo>
                <a:close/>
              </a:path>
            </a:pathLst>
          </a:custGeom>
          <a:solidFill>
            <a:srgbClr val="CFE8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xmlns="" id="{47FE208A-8387-EC2D-7B81-2F3445AA13F1}"/>
              </a:ext>
            </a:extLst>
          </p:cNvPr>
          <p:cNvSpPr txBox="1"/>
          <p:nvPr/>
        </p:nvSpPr>
        <p:spPr>
          <a:xfrm>
            <a:off x="711854" y="4970212"/>
            <a:ext cx="148731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25" dirty="0" smtClean="0">
                <a:solidFill>
                  <a:srgbClr val="9C3667"/>
                </a:solidFill>
                <a:latin typeface="Arial"/>
                <a:cs typeface="Arial"/>
              </a:rPr>
              <a:t>2</a:t>
            </a:r>
            <a:r>
              <a:rPr lang="ru-RU" sz="2800" b="1" spc="-25" dirty="0" smtClean="0">
                <a:solidFill>
                  <a:srgbClr val="363194"/>
                </a:solidFill>
                <a:latin typeface="Arial"/>
                <a:cs typeface="Arial"/>
              </a:rPr>
              <a:t> </a:t>
            </a:r>
            <a:r>
              <a:rPr lang="ru-RU" sz="1400" b="1" spc="-25" dirty="0" smtClean="0">
                <a:solidFill>
                  <a:srgbClr val="363194"/>
                </a:solidFill>
                <a:latin typeface="Arial"/>
                <a:cs typeface="Arial"/>
              </a:rPr>
              <a:t>место </a:t>
            </a:r>
            <a:r>
              <a:rPr lang="ru-RU" sz="1400" b="1" spc="-25" dirty="0">
                <a:solidFill>
                  <a:srgbClr val="363194"/>
                </a:solidFill>
                <a:latin typeface="Arial"/>
                <a:cs typeface="Arial"/>
              </a:rPr>
              <a:t>в ПФО</a:t>
            </a:r>
            <a:endParaRPr sz="1400" b="1" spc="-25" dirty="0">
              <a:solidFill>
                <a:srgbClr val="363194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3895" y="4428342"/>
            <a:ext cx="2784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200" dirty="0"/>
              <a:t>П</a:t>
            </a:r>
            <a:r>
              <a:rPr lang="ru-RU" sz="1200" dirty="0" smtClean="0"/>
              <a:t>о индексу производства продукции сельского хозяйства</a:t>
            </a:r>
            <a:endParaRPr lang="ru-RU" sz="1200" dirty="0"/>
          </a:p>
        </p:txBody>
      </p:sp>
      <p:sp>
        <p:nvSpPr>
          <p:cNvPr id="34" name="Нижний колонтитул 7">
            <a:extLst>
              <a:ext uri="{FF2B5EF4-FFF2-40B4-BE49-F238E27FC236}">
                <a16:creationId xmlns:a16="http://schemas.microsoft.com/office/drawing/2014/main" xmlns="" id="{7EEA2894-A9A2-E716-3716-031ADD2C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2303" y="5907473"/>
            <a:ext cx="2809072" cy="358005"/>
          </a:xfrm>
        </p:spPr>
        <p:txBody>
          <a:bodyPr/>
          <a:lstStyle/>
          <a:p>
            <a:r>
              <a:rPr lang="ru-RU" sz="1000" b="0" dirty="0" smtClean="0">
                <a:solidFill>
                  <a:srgbClr val="838383"/>
                </a:solidFill>
                <a:latin typeface="Arial"/>
                <a:cs typeface="Arial"/>
              </a:rPr>
              <a:t>*В фактически действовавших ценах</a:t>
            </a:r>
            <a:endParaRPr lang="ru-RU" sz="1000" b="0" dirty="0">
              <a:solidFill>
                <a:srgbClr val="838383"/>
              </a:solidFill>
              <a:latin typeface="Arial"/>
              <a:cs typeface="Arial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05490" y="2883934"/>
            <a:ext cx="603807" cy="615408"/>
            <a:chOff x="7730567" y="1317909"/>
            <a:chExt cx="1623555" cy="137306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0567" y="1317909"/>
              <a:ext cx="993826" cy="1085906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887" y="1725723"/>
              <a:ext cx="997001" cy="9652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653" y="1794102"/>
              <a:ext cx="860469" cy="860469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707077" y="1576011"/>
            <a:ext cx="832884" cy="938687"/>
            <a:chOff x="7485542" y="1284851"/>
            <a:chExt cx="1492324" cy="140981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7250" y="1284851"/>
              <a:ext cx="790616" cy="1082731"/>
            </a:xfrm>
            <a:prstGeom prst="rect">
              <a:avLst/>
            </a:prstGeom>
          </p:spPr>
        </p:pic>
        <p:grpSp>
          <p:nvGrpSpPr>
            <p:cNvPr id="27" name="Группа 26"/>
            <p:cNvGrpSpPr/>
            <p:nvPr/>
          </p:nvGrpSpPr>
          <p:grpSpPr>
            <a:xfrm>
              <a:off x="7485542" y="1845192"/>
              <a:ext cx="939846" cy="849471"/>
              <a:chOff x="8082472" y="1816673"/>
              <a:chExt cx="939846" cy="849471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2472" y="1816673"/>
                <a:ext cx="892221" cy="673135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5387" y="2075564"/>
                <a:ext cx="596931" cy="590580"/>
              </a:xfrm>
              <a:prstGeom prst="rect">
                <a:avLst/>
              </a:prstGeom>
            </p:spPr>
          </p:pic>
        </p:grpSp>
      </p:grpSp>
      <p:sp>
        <p:nvSpPr>
          <p:cNvPr id="71" name="object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92709F1F-02D4-9615-F934-D8583071E59F}"/>
              </a:ext>
            </a:extLst>
          </p:cNvPr>
          <p:cNvSpPr txBox="1"/>
          <p:nvPr/>
        </p:nvSpPr>
        <p:spPr>
          <a:xfrm>
            <a:off x="7357873" y="5757336"/>
            <a:ext cx="168135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10" dirty="0" smtClean="0">
                <a:solidFill>
                  <a:srgbClr val="9C3667"/>
                </a:solidFill>
                <a:cs typeface="Arial Black"/>
              </a:rPr>
              <a:t>4</a:t>
            </a:r>
            <a:r>
              <a:rPr lang="ru-RU" sz="2800" b="1" spc="-10" dirty="0" smtClean="0">
                <a:solidFill>
                  <a:schemeClr val="accent1"/>
                </a:solidFill>
                <a:cs typeface="Arial Black"/>
              </a:rPr>
              <a:t> </a:t>
            </a:r>
            <a:r>
              <a:rPr lang="ru-RU" sz="1400" b="1" spc="-10" dirty="0" smtClean="0">
                <a:solidFill>
                  <a:schemeClr val="accent1"/>
                </a:solidFill>
                <a:cs typeface="Arial Black"/>
              </a:rPr>
              <a:t>место по ПФО</a:t>
            </a:r>
          </a:p>
        </p:txBody>
      </p: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xmlns="" id="{28D957B2-E58D-143C-5E41-4ECD5FCD2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521384"/>
              </p:ext>
            </p:extLst>
          </p:nvPr>
        </p:nvGraphicFramePr>
        <p:xfrm>
          <a:off x="4076700" y="1088204"/>
          <a:ext cx="7577311" cy="490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0" name="object 12">
            <a:extLst>
              <a:ext uri="{FF2B5EF4-FFF2-40B4-BE49-F238E27FC236}">
                <a16:creationId xmlns:a16="http://schemas.microsoft.com/office/drawing/2014/main" xmlns="" id="{47FE208A-8387-EC2D-7B81-2F3445AA13F1}"/>
              </a:ext>
            </a:extLst>
          </p:cNvPr>
          <p:cNvSpPr txBox="1"/>
          <p:nvPr/>
        </p:nvSpPr>
        <p:spPr>
          <a:xfrm>
            <a:off x="2280187" y="4958849"/>
            <a:ext cx="148731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25" dirty="0" smtClean="0">
                <a:solidFill>
                  <a:srgbClr val="9C3667"/>
                </a:solidFill>
                <a:latin typeface="Arial"/>
                <a:cs typeface="Arial"/>
              </a:rPr>
              <a:t>10</a:t>
            </a:r>
            <a:r>
              <a:rPr lang="ru-RU" sz="2800" b="1" spc="-25" dirty="0" smtClean="0">
                <a:solidFill>
                  <a:srgbClr val="363194"/>
                </a:solidFill>
                <a:latin typeface="Arial"/>
                <a:cs typeface="Arial"/>
              </a:rPr>
              <a:t> </a:t>
            </a:r>
            <a:r>
              <a:rPr lang="ru-RU" sz="1400" b="1" spc="-25" dirty="0" smtClean="0">
                <a:solidFill>
                  <a:srgbClr val="363194"/>
                </a:solidFill>
                <a:latin typeface="Arial"/>
                <a:cs typeface="Arial"/>
              </a:rPr>
              <a:t>место </a:t>
            </a:r>
            <a:r>
              <a:rPr lang="ru-RU" sz="1400" b="1" spc="-25" dirty="0">
                <a:solidFill>
                  <a:srgbClr val="363194"/>
                </a:solidFill>
                <a:latin typeface="Arial"/>
                <a:cs typeface="Arial"/>
              </a:rPr>
              <a:t>в РФ</a:t>
            </a:r>
            <a:endParaRPr sz="1400" b="1" spc="-25" dirty="0">
              <a:solidFill>
                <a:srgbClr val="36319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14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D0AC2F4B-618B-2789-C1E3-A147FDB6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СЕЛЬСКОЕ ХОЗЯЙСТВО</a:t>
            </a:r>
            <a:endParaRPr lang="ru-RU" dirty="0"/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xmlns="" id="{06791671-2FAD-7F2D-DE45-7A5440D30857}"/>
              </a:ext>
            </a:extLst>
          </p:cNvPr>
          <p:cNvSpPr txBox="1">
            <a:spLocks/>
          </p:cNvSpPr>
          <p:nvPr/>
        </p:nvSpPr>
        <p:spPr>
          <a:xfrm>
            <a:off x="599670" y="684972"/>
            <a:ext cx="9518374" cy="403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2023 </a:t>
            </a:r>
            <a:r>
              <a:rPr lang="ru-RU" sz="1400" dirty="0">
                <a:solidFill>
                  <a:schemeClr val="tx1"/>
                </a:solidFill>
              </a:rPr>
              <a:t>г.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1937" y="1268217"/>
            <a:ext cx="315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400" b="1" dirty="0" smtClean="0">
                <a:solidFill>
                  <a:srgbClr val="282A2E"/>
                </a:solidFill>
                <a:cs typeface="Arial Black"/>
              </a:rPr>
              <a:t>Объём производства продуктов животноводства</a:t>
            </a:r>
            <a:endParaRPr lang="ru-RU" sz="1400" b="1" dirty="0">
              <a:solidFill>
                <a:srgbClr val="282A2E"/>
              </a:solidFill>
              <a:cs typeface="Arial Black"/>
            </a:endParaRPr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xmlns="" id="{28D957B2-E58D-143C-5E41-4ECD5FCD2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814261"/>
              </p:ext>
            </p:extLst>
          </p:nvPr>
        </p:nvGraphicFramePr>
        <p:xfrm>
          <a:off x="4127869" y="1177525"/>
          <a:ext cx="7536804" cy="484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object 12">
            <a:extLst>
              <a:ext uri="{FF2B5EF4-FFF2-40B4-BE49-F238E27FC236}">
                <a16:creationId xmlns:a16="http://schemas.microsoft.com/office/drawing/2014/main" xmlns="" id="{47FE208A-8387-EC2D-7B81-2F3445AA13F1}"/>
              </a:ext>
            </a:extLst>
          </p:cNvPr>
          <p:cNvSpPr txBox="1"/>
          <p:nvPr/>
        </p:nvSpPr>
        <p:spPr>
          <a:xfrm>
            <a:off x="1565913" y="2073108"/>
            <a:ext cx="11102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25" dirty="0" smtClean="0">
                <a:solidFill>
                  <a:srgbClr val="363194"/>
                </a:solidFill>
                <a:latin typeface="Arial"/>
                <a:cs typeface="Arial"/>
              </a:rPr>
              <a:t>476,7</a:t>
            </a:r>
            <a:endParaRPr sz="2800" dirty="0">
              <a:solidFill>
                <a:srgbClr val="363194"/>
              </a:solidFill>
              <a:latin typeface="Arial"/>
              <a:cs typeface="Arial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42FE28FB-24F3-7AC3-C8C0-B40A0EAB237C}"/>
              </a:ext>
            </a:extLst>
          </p:cNvPr>
          <p:cNvSpPr txBox="1"/>
          <p:nvPr/>
        </p:nvSpPr>
        <p:spPr>
          <a:xfrm>
            <a:off x="2529516" y="2103880"/>
            <a:ext cx="5587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363194"/>
                </a:solidFill>
                <a:latin typeface="Arial"/>
                <a:cs typeface="Arial"/>
              </a:rPr>
              <a:t>т</a:t>
            </a:r>
            <a:r>
              <a:rPr lang="ru-RU" sz="1200" b="1" spc="-10" dirty="0" smtClean="0">
                <a:solidFill>
                  <a:srgbClr val="363194"/>
                </a:solidFill>
                <a:latin typeface="Arial"/>
                <a:cs typeface="Arial"/>
              </a:rPr>
              <a:t>ыс. тонн</a:t>
            </a:r>
            <a:endParaRPr sz="1200" dirty="0">
              <a:solidFill>
                <a:srgbClr val="363194"/>
              </a:solidFill>
              <a:latin typeface="Arial"/>
              <a:cs typeface="Arial"/>
            </a:endParaRPr>
          </a:p>
        </p:txBody>
      </p:sp>
      <p:sp>
        <p:nvSpPr>
          <p:cNvPr id="50" name="object 29">
            <a:extLst>
              <a:ext uri="{FF2B5EF4-FFF2-40B4-BE49-F238E27FC236}">
                <a16:creationId xmlns:a16="http://schemas.microsoft.com/office/drawing/2014/main" xmlns="" id="{6BD7D5AA-2E77-867E-F0D4-67F72EA21B1A}"/>
              </a:ext>
            </a:extLst>
          </p:cNvPr>
          <p:cNvSpPr txBox="1"/>
          <p:nvPr/>
        </p:nvSpPr>
        <p:spPr>
          <a:xfrm>
            <a:off x="4497099" y="5357709"/>
            <a:ext cx="172817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dirty="0" smtClean="0">
                <a:solidFill>
                  <a:srgbClr val="282A2E"/>
                </a:solidFill>
                <a:cs typeface="Arial"/>
              </a:rPr>
              <a:t>2022 </a:t>
            </a:r>
            <a:r>
              <a:rPr lang="ru-RU" sz="1000" dirty="0">
                <a:solidFill>
                  <a:srgbClr val="282A2E"/>
                </a:solidFill>
                <a:cs typeface="Arial"/>
              </a:rPr>
              <a:t>г. в </a:t>
            </a:r>
            <a:r>
              <a:rPr lang="ru-RU" sz="1000" dirty="0" smtClean="0">
                <a:solidFill>
                  <a:srgbClr val="282A2E"/>
                </a:solidFill>
                <a:cs typeface="Arial"/>
              </a:rPr>
              <a:t>% к 2021 г</a:t>
            </a:r>
            <a:r>
              <a:rPr lang="ru-RU" sz="1000" dirty="0">
                <a:solidFill>
                  <a:srgbClr val="282A2E"/>
                </a:solidFill>
                <a:cs typeface="Arial"/>
              </a:rPr>
              <a:t>.</a:t>
            </a:r>
            <a:endParaRPr sz="1000" dirty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51" name="object 31">
            <a:extLst>
              <a:ext uri="{FF2B5EF4-FFF2-40B4-BE49-F238E27FC236}">
                <a16:creationId xmlns:a16="http://schemas.microsoft.com/office/drawing/2014/main" xmlns="" id="{300C21AF-6E76-2BC6-6353-03FE853260F3}"/>
              </a:ext>
            </a:extLst>
          </p:cNvPr>
          <p:cNvSpPr txBox="1"/>
          <p:nvPr/>
        </p:nvSpPr>
        <p:spPr>
          <a:xfrm>
            <a:off x="6306389" y="5351480"/>
            <a:ext cx="1723521" cy="1729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000" dirty="0" smtClean="0">
                <a:solidFill>
                  <a:srgbClr val="282A2E"/>
                </a:solidFill>
                <a:cs typeface="Arial"/>
              </a:rPr>
              <a:t>2023 </a:t>
            </a:r>
            <a:r>
              <a:rPr lang="ru-RU" sz="1000" dirty="0">
                <a:solidFill>
                  <a:srgbClr val="282A2E"/>
                </a:solidFill>
                <a:cs typeface="Arial"/>
              </a:rPr>
              <a:t>г. в % к </a:t>
            </a:r>
            <a:r>
              <a:rPr lang="ru-RU" sz="1000" dirty="0" smtClean="0">
                <a:solidFill>
                  <a:srgbClr val="282A2E"/>
                </a:solidFill>
                <a:cs typeface="Arial"/>
              </a:rPr>
              <a:t>2022 </a:t>
            </a:r>
            <a:r>
              <a:rPr lang="ru-RU" sz="1000" dirty="0">
                <a:solidFill>
                  <a:srgbClr val="282A2E"/>
                </a:solidFill>
                <a:cs typeface="Arial"/>
              </a:rPr>
              <a:t>г.</a:t>
            </a:r>
            <a:endParaRPr sz="1000" dirty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BF8DA694-B078-35BE-D3B1-FECB4BA066B2}"/>
              </a:ext>
            </a:extLst>
          </p:cNvPr>
          <p:cNvSpPr/>
          <p:nvPr/>
        </p:nvSpPr>
        <p:spPr>
          <a:xfrm>
            <a:off x="4261674" y="5352219"/>
            <a:ext cx="175846" cy="17584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BF8DA694-B078-35BE-D3B1-FECB4BA066B2}"/>
              </a:ext>
            </a:extLst>
          </p:cNvPr>
          <p:cNvSpPr/>
          <p:nvPr/>
        </p:nvSpPr>
        <p:spPr>
          <a:xfrm>
            <a:off x="6067510" y="5351480"/>
            <a:ext cx="175846" cy="175846"/>
          </a:xfrm>
          <a:prstGeom prst="ellipse">
            <a:avLst/>
          </a:prstGeom>
          <a:solidFill>
            <a:srgbClr val="363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8339" y="1813993"/>
            <a:ext cx="6001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/>
            <a:r>
              <a:rPr lang="ru-RU" sz="1200" b="1" dirty="0">
                <a:solidFill>
                  <a:srgbClr val="282A2E"/>
                </a:solidFill>
                <a:cs typeface="Arial"/>
              </a:rPr>
              <a:t>М</a:t>
            </a:r>
            <a:r>
              <a:rPr lang="ru-RU" sz="1200" b="1" dirty="0" smtClean="0">
                <a:solidFill>
                  <a:srgbClr val="282A2E"/>
                </a:solidFill>
                <a:cs typeface="Arial"/>
              </a:rPr>
              <a:t>ясо</a:t>
            </a:r>
            <a:endParaRPr lang="ru-RU" sz="1200" b="1" dirty="0" smtClean="0">
              <a:solidFill>
                <a:srgbClr val="282A2E"/>
              </a:solidFill>
              <a:latin typeface="Arial"/>
              <a:cs typeface="Arial"/>
            </a:endParaRPr>
          </a:p>
        </p:txBody>
      </p:sp>
      <p:pic>
        <p:nvPicPr>
          <p:cNvPr id="4098" name="Picture 2" descr="C:\Users\p58_KorobasovaYA\Desktop\Иконки_файлы\Категории\Мясо и птиц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4" y="2107764"/>
            <a:ext cx="477323" cy="42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12">
            <a:extLst>
              <a:ext uri="{FF2B5EF4-FFF2-40B4-BE49-F238E27FC236}">
                <a16:creationId xmlns:a16="http://schemas.microsoft.com/office/drawing/2014/main" xmlns="" id="{47FE208A-8387-EC2D-7B81-2F3445AA13F1}"/>
              </a:ext>
            </a:extLst>
          </p:cNvPr>
          <p:cNvSpPr txBox="1"/>
          <p:nvPr/>
        </p:nvSpPr>
        <p:spPr>
          <a:xfrm>
            <a:off x="1540179" y="3601357"/>
            <a:ext cx="11102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25" dirty="0" smtClean="0">
                <a:solidFill>
                  <a:srgbClr val="363194"/>
                </a:solidFill>
                <a:latin typeface="Arial"/>
                <a:cs typeface="Arial"/>
              </a:rPr>
              <a:t>372,0</a:t>
            </a:r>
            <a:endParaRPr sz="2800" dirty="0">
              <a:solidFill>
                <a:srgbClr val="363194"/>
              </a:solidFill>
              <a:latin typeface="Arial"/>
              <a:cs typeface="Arial"/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xmlns="" id="{42FE28FB-24F3-7AC3-C8C0-B40A0EAB237C}"/>
              </a:ext>
            </a:extLst>
          </p:cNvPr>
          <p:cNvSpPr txBox="1"/>
          <p:nvPr/>
        </p:nvSpPr>
        <p:spPr>
          <a:xfrm>
            <a:off x="2503782" y="3632118"/>
            <a:ext cx="5587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363194"/>
                </a:solidFill>
                <a:latin typeface="Arial"/>
                <a:cs typeface="Arial"/>
              </a:rPr>
              <a:t>т</a:t>
            </a:r>
            <a:r>
              <a:rPr lang="ru-RU" sz="1200" b="1" spc="-10" dirty="0" smtClean="0">
                <a:solidFill>
                  <a:srgbClr val="363194"/>
                </a:solidFill>
                <a:latin typeface="Arial"/>
                <a:cs typeface="Arial"/>
              </a:rPr>
              <a:t>ыс. тонн</a:t>
            </a:r>
            <a:endParaRPr sz="1200" dirty="0">
              <a:solidFill>
                <a:srgbClr val="363194"/>
              </a:solidFill>
              <a:latin typeface="Arial"/>
              <a:cs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8492" y="3232122"/>
            <a:ext cx="781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/>
            <a:r>
              <a:rPr lang="ru-RU" sz="1200" b="1" dirty="0" smtClean="0">
                <a:solidFill>
                  <a:srgbClr val="282A2E"/>
                </a:solidFill>
                <a:cs typeface="Arial"/>
              </a:rPr>
              <a:t>Молоко</a:t>
            </a:r>
            <a:endParaRPr lang="ru-RU" sz="1200" b="1" dirty="0" smtClean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47FE208A-8387-EC2D-7B81-2F3445AA13F1}"/>
              </a:ext>
            </a:extLst>
          </p:cNvPr>
          <p:cNvSpPr txBox="1"/>
          <p:nvPr/>
        </p:nvSpPr>
        <p:spPr>
          <a:xfrm>
            <a:off x="1550088" y="4955022"/>
            <a:ext cx="11102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25" dirty="0" smtClean="0">
                <a:solidFill>
                  <a:srgbClr val="363194"/>
                </a:solidFill>
                <a:latin typeface="Arial"/>
                <a:cs typeface="Arial"/>
              </a:rPr>
              <a:t>312,9</a:t>
            </a:r>
            <a:endParaRPr sz="2800" dirty="0">
              <a:solidFill>
                <a:srgbClr val="363194"/>
              </a:solidFill>
              <a:latin typeface="Arial"/>
              <a:cs typeface="Arial"/>
            </a:endParaRPr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xmlns="" id="{42FE28FB-24F3-7AC3-C8C0-B40A0EAB237C}"/>
              </a:ext>
            </a:extLst>
          </p:cNvPr>
          <p:cNvSpPr txBox="1"/>
          <p:nvPr/>
        </p:nvSpPr>
        <p:spPr>
          <a:xfrm>
            <a:off x="2513691" y="4985799"/>
            <a:ext cx="5587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363194"/>
                </a:solidFill>
                <a:latin typeface="Arial"/>
                <a:cs typeface="Arial"/>
              </a:rPr>
              <a:t>м</a:t>
            </a:r>
            <a:r>
              <a:rPr lang="ru-RU" sz="1200" b="1" spc="-10" dirty="0" smtClean="0">
                <a:solidFill>
                  <a:srgbClr val="363194"/>
                </a:solidFill>
                <a:latin typeface="Arial"/>
                <a:cs typeface="Arial"/>
              </a:rPr>
              <a:t>лн штук</a:t>
            </a:r>
            <a:endParaRPr sz="1200" dirty="0">
              <a:solidFill>
                <a:srgbClr val="363194"/>
              </a:solidFill>
              <a:latin typeface="Arial"/>
              <a:cs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2917" y="4655466"/>
            <a:ext cx="589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/>
            <a:r>
              <a:rPr lang="ru-RU" sz="1200" b="1" dirty="0" smtClean="0">
                <a:solidFill>
                  <a:srgbClr val="282A2E"/>
                </a:solidFill>
                <a:cs typeface="Arial"/>
              </a:rPr>
              <a:t>Яйца</a:t>
            </a:r>
            <a:endParaRPr lang="ru-RU" sz="1200" b="1" dirty="0" smtClean="0">
              <a:solidFill>
                <a:srgbClr val="282A2E"/>
              </a:solidFill>
              <a:latin typeface="Arial"/>
              <a:cs typeface="Arial"/>
            </a:endParaRPr>
          </a:p>
        </p:txBody>
      </p:sp>
      <p:pic>
        <p:nvPicPr>
          <p:cNvPr id="4099" name="Picture 3" descr="C:\Users\p58_KorobasovaYA\Desktop\Иконки_файлы\Категории\Молоко и молочная продукц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07" y="3513369"/>
            <a:ext cx="398486" cy="52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58_KorobasovaYA\Desktop\Иконки_файлы\Продовольственная продукция\Масло, молочная продукция, консервы, яйца\Яйца курины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37" y="4985808"/>
            <a:ext cx="492349" cy="3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02536" y="2603472"/>
            <a:ext cx="3067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/>
            <a:r>
              <a:rPr lang="ru-RU" sz="1600" b="1" dirty="0" smtClean="0">
                <a:solidFill>
                  <a:srgbClr val="9C3667"/>
                </a:solidFill>
                <a:cs typeface="Arial"/>
              </a:rPr>
              <a:t>3 место в ПФО</a:t>
            </a:r>
            <a:br>
              <a:rPr lang="ru-RU" sz="1600" b="1" dirty="0" smtClean="0">
                <a:solidFill>
                  <a:srgbClr val="9C3667"/>
                </a:solidFill>
                <a:cs typeface="Arial"/>
              </a:rPr>
            </a:br>
            <a:r>
              <a:rPr lang="ru-RU" sz="1100" dirty="0" smtClean="0"/>
              <a:t>по </a:t>
            </a:r>
            <a:r>
              <a:rPr lang="ru-RU" sz="1100" dirty="0"/>
              <a:t>темпам </a:t>
            </a:r>
            <a:r>
              <a:rPr lang="ru-RU" sz="1100" dirty="0" smtClean="0"/>
              <a:t>изменения производства </a:t>
            </a:r>
            <a:endParaRPr lang="ru-RU" sz="1600" b="1" dirty="0" smtClean="0">
              <a:solidFill>
                <a:srgbClr val="9C3667"/>
              </a:solidFill>
              <a:latin typeface="Arial"/>
              <a:cs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1708" y="4088312"/>
            <a:ext cx="2936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/>
            <a:r>
              <a:rPr lang="ru-RU" sz="1600" b="1" dirty="0" smtClean="0">
                <a:solidFill>
                  <a:srgbClr val="9C3667"/>
                </a:solidFill>
                <a:cs typeface="Arial"/>
              </a:rPr>
              <a:t>2 место в ПФО</a:t>
            </a:r>
            <a:r>
              <a:rPr lang="ru-RU" sz="1600" dirty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100" dirty="0" smtClean="0"/>
              <a:t>по </a:t>
            </a:r>
            <a:r>
              <a:rPr lang="ru-RU" sz="1100" dirty="0"/>
              <a:t>темпам изменения производства </a:t>
            </a:r>
            <a:endParaRPr lang="ru-RU" sz="1600" b="1" dirty="0" smtClean="0">
              <a:solidFill>
                <a:srgbClr val="9C3667"/>
              </a:solidFill>
              <a:latin typeface="Arial"/>
              <a:cs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1707" y="5491059"/>
            <a:ext cx="2936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/>
            <a:r>
              <a:rPr lang="ru-RU" sz="1600" b="1" dirty="0" smtClean="0">
                <a:solidFill>
                  <a:srgbClr val="9C3667"/>
                </a:solidFill>
                <a:cs typeface="Arial"/>
              </a:rPr>
              <a:t>1 место в ПФО</a:t>
            </a:r>
            <a:r>
              <a:rPr lang="ru-RU" sz="1600" dirty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100" dirty="0" smtClean="0"/>
              <a:t>по </a:t>
            </a:r>
            <a:r>
              <a:rPr lang="ru-RU" sz="1100" dirty="0"/>
              <a:t>темпам изменения производства </a:t>
            </a:r>
            <a:endParaRPr lang="ru-RU" sz="1400" b="1" dirty="0" smtClean="0">
              <a:solidFill>
                <a:srgbClr val="9C366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4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92198" y="1520008"/>
            <a:ext cx="3061096" cy="3829232"/>
            <a:chOff x="692198" y="1520008"/>
            <a:chExt cx="3061096" cy="3829232"/>
          </a:xfrm>
        </p:grpSpPr>
        <p:sp>
          <p:nvSpPr>
            <p:cNvPr id="18" name="object 2">
              <a:extLst>
                <a:ext uri="{FF2B5EF4-FFF2-40B4-BE49-F238E27FC236}">
                  <a16:creationId xmlns:a16="http://schemas.microsoft.com/office/drawing/2014/main" xmlns="" id="{5D4477A6-FC86-DE98-5244-57D1347CE09B}"/>
                </a:ext>
              </a:extLst>
            </p:cNvPr>
            <p:cNvSpPr/>
            <p:nvPr/>
          </p:nvSpPr>
          <p:spPr>
            <a:xfrm>
              <a:off x="692198" y="1520008"/>
              <a:ext cx="3061096" cy="3829232"/>
            </a:xfrm>
            <a:custGeom>
              <a:avLst/>
              <a:gdLst/>
              <a:ahLst/>
              <a:cxnLst/>
              <a:rect l="l" t="t" r="r" b="b"/>
              <a:pathLst>
                <a:path w="4574540" h="5994400">
                  <a:moveTo>
                    <a:pt x="4421797" y="0"/>
                  </a:moveTo>
                  <a:lnTo>
                    <a:pt x="152400" y="0"/>
                  </a:lnTo>
                  <a:lnTo>
                    <a:pt x="104231" y="7769"/>
                  </a:lnTo>
                  <a:lnTo>
                    <a:pt x="62396" y="29405"/>
                  </a:lnTo>
                  <a:lnTo>
                    <a:pt x="29405" y="62396"/>
                  </a:lnTo>
                  <a:lnTo>
                    <a:pt x="7769" y="104231"/>
                  </a:lnTo>
                  <a:lnTo>
                    <a:pt x="0" y="152400"/>
                  </a:lnTo>
                  <a:lnTo>
                    <a:pt x="0" y="5842000"/>
                  </a:lnTo>
                  <a:lnTo>
                    <a:pt x="7769" y="5890168"/>
                  </a:lnTo>
                  <a:lnTo>
                    <a:pt x="29405" y="5932003"/>
                  </a:lnTo>
                  <a:lnTo>
                    <a:pt x="62396" y="5964994"/>
                  </a:lnTo>
                  <a:lnTo>
                    <a:pt x="104231" y="5986630"/>
                  </a:lnTo>
                  <a:lnTo>
                    <a:pt x="152400" y="5994400"/>
                  </a:lnTo>
                  <a:lnTo>
                    <a:pt x="4421797" y="5994400"/>
                  </a:lnTo>
                  <a:lnTo>
                    <a:pt x="4469970" y="5986630"/>
                  </a:lnTo>
                  <a:lnTo>
                    <a:pt x="4511805" y="5964994"/>
                  </a:lnTo>
                  <a:lnTo>
                    <a:pt x="4544794" y="5932003"/>
                  </a:lnTo>
                  <a:lnTo>
                    <a:pt x="4566428" y="5890168"/>
                  </a:lnTo>
                  <a:lnTo>
                    <a:pt x="4574197" y="5842000"/>
                  </a:lnTo>
                  <a:lnTo>
                    <a:pt x="4574197" y="152400"/>
                  </a:lnTo>
                  <a:lnTo>
                    <a:pt x="4566428" y="104231"/>
                  </a:lnTo>
                  <a:lnTo>
                    <a:pt x="4544794" y="62396"/>
                  </a:lnTo>
                  <a:lnTo>
                    <a:pt x="4511805" y="29405"/>
                  </a:lnTo>
                  <a:lnTo>
                    <a:pt x="4469970" y="7769"/>
                  </a:lnTo>
                  <a:lnTo>
                    <a:pt x="4421797" y="0"/>
                  </a:lnTo>
                  <a:close/>
                </a:path>
              </a:pathLst>
            </a:custGeom>
            <a:solidFill>
              <a:srgbClr val="CFE8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xmlns="" id="{CFC5FFDF-62B4-15FE-FF9B-9F136103F603}"/>
                </a:ext>
              </a:extLst>
            </p:cNvPr>
            <p:cNvSpPr txBox="1"/>
            <p:nvPr/>
          </p:nvSpPr>
          <p:spPr>
            <a:xfrm>
              <a:off x="1515108" y="1756839"/>
              <a:ext cx="1908574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1600" b="1" spc="-25" dirty="0" smtClean="0">
                  <a:solidFill>
                    <a:schemeClr val="accent1"/>
                  </a:solidFill>
                  <a:latin typeface="Arial"/>
                  <a:cs typeface="Arial"/>
                </a:rPr>
                <a:t>Оборот розничной торговли</a:t>
              </a:r>
              <a:endParaRPr sz="1600" dirty="0">
                <a:solidFill>
                  <a:schemeClr val="accent1"/>
                </a:solidFill>
                <a:latin typeface="Arial"/>
                <a:cs typeface="Arial"/>
              </a:endParaRPr>
            </a:p>
          </p:txBody>
        </p:sp>
        <p:sp>
          <p:nvSpPr>
            <p:cNvPr id="17" name="object 5">
              <a:extLst>
                <a:ext uri="{FF2B5EF4-FFF2-40B4-BE49-F238E27FC236}">
                  <a16:creationId xmlns:a16="http://schemas.microsoft.com/office/drawing/2014/main" xmlns="" id="{92709F1F-02D4-9615-F934-D8583071E59F}"/>
                </a:ext>
              </a:extLst>
            </p:cNvPr>
            <p:cNvSpPr txBox="1"/>
            <p:nvPr/>
          </p:nvSpPr>
          <p:spPr>
            <a:xfrm>
              <a:off x="1517478" y="2570519"/>
              <a:ext cx="1168697" cy="44371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2800" b="1" spc="-10" dirty="0" smtClean="0">
                  <a:solidFill>
                    <a:schemeClr val="accent1"/>
                  </a:solidFill>
                  <a:cs typeface="Arial Black"/>
                </a:rPr>
                <a:t>323,6</a:t>
              </a:r>
              <a:endParaRPr sz="2600" b="1" dirty="0">
                <a:solidFill>
                  <a:schemeClr val="accent1"/>
                </a:solidFill>
                <a:cs typeface="Arial Black"/>
              </a:endParaRPr>
            </a:p>
          </p:txBody>
        </p:sp>
        <p:sp>
          <p:nvSpPr>
            <p:cNvPr id="25" name="object 5">
              <a:extLst>
                <a:ext uri="{FF2B5EF4-FFF2-40B4-BE49-F238E27FC236}">
                  <a16:creationId xmlns:a16="http://schemas.microsoft.com/office/drawing/2014/main" xmlns="" id="{92709F1F-02D4-9615-F934-D8583071E59F}"/>
                </a:ext>
              </a:extLst>
            </p:cNvPr>
            <p:cNvSpPr txBox="1"/>
            <p:nvPr/>
          </p:nvSpPr>
          <p:spPr>
            <a:xfrm>
              <a:off x="1513912" y="3246996"/>
              <a:ext cx="1254567" cy="44371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b="1" spc="-10" dirty="0" smtClean="0">
                  <a:solidFill>
                    <a:schemeClr val="accent1"/>
                  </a:solidFill>
                  <a:cs typeface="Arial Black"/>
                </a:rPr>
                <a:t>1</a:t>
              </a:r>
              <a:r>
                <a:rPr lang="ru-RU" sz="2800" b="1" spc="-10" dirty="0" smtClean="0">
                  <a:solidFill>
                    <a:schemeClr val="accent1"/>
                  </a:solidFill>
                  <a:cs typeface="Arial Black"/>
                </a:rPr>
                <a:t>09</a:t>
              </a:r>
              <a:r>
                <a:rPr sz="2800" b="1" spc="-10" dirty="0" smtClean="0">
                  <a:solidFill>
                    <a:schemeClr val="accent1"/>
                  </a:solidFill>
                  <a:cs typeface="Arial Black"/>
                </a:rPr>
                <a:t>,</a:t>
              </a:r>
              <a:r>
                <a:rPr lang="ru-RU" sz="2800" b="1" spc="-10" dirty="0" smtClean="0">
                  <a:solidFill>
                    <a:schemeClr val="accent1"/>
                  </a:solidFill>
                  <a:cs typeface="Arial Black"/>
                </a:rPr>
                <a:t>1</a:t>
              </a:r>
              <a:r>
                <a:rPr lang="ru-RU" sz="2400" b="1" spc="-10" dirty="0" smtClean="0">
                  <a:solidFill>
                    <a:schemeClr val="accent1"/>
                  </a:solidFill>
                  <a:cs typeface="Arial Black"/>
                </a:rPr>
                <a:t>%</a:t>
              </a:r>
              <a:endParaRPr sz="2400" b="1" dirty="0">
                <a:solidFill>
                  <a:schemeClr val="accent1"/>
                </a:solidFill>
                <a:cs typeface="Arial Black"/>
              </a:endParaRPr>
            </a:p>
          </p:txBody>
        </p:sp>
        <p:sp>
          <p:nvSpPr>
            <p:cNvPr id="32" name="object 11">
              <a:extLst>
                <a:ext uri="{FF2B5EF4-FFF2-40B4-BE49-F238E27FC236}">
                  <a16:creationId xmlns:a16="http://schemas.microsoft.com/office/drawing/2014/main" xmlns="" id="{2435AA6D-D1FA-0C9D-1C10-C4A9F477BA48}"/>
                </a:ext>
              </a:extLst>
            </p:cNvPr>
            <p:cNvSpPr txBox="1"/>
            <p:nvPr/>
          </p:nvSpPr>
          <p:spPr>
            <a:xfrm>
              <a:off x="1502559" y="2319098"/>
              <a:ext cx="2091248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fontAlgn="b"/>
              <a:r>
                <a:rPr lang="ru-RU" sz="1400" dirty="0"/>
                <a:t>п</a:t>
              </a:r>
              <a:r>
                <a:rPr lang="ru-RU" sz="1400" dirty="0" smtClean="0"/>
                <a:t>о Пензенской </a:t>
              </a:r>
              <a:r>
                <a:rPr lang="ru-RU" sz="1400" dirty="0" smtClean="0">
                  <a:solidFill>
                    <a:srgbClr val="282A2E"/>
                  </a:solidFill>
                </a:rPr>
                <a:t>области</a:t>
              </a:r>
            </a:p>
          </p:txBody>
        </p:sp>
        <p:pic>
          <p:nvPicPr>
            <p:cNvPr id="1026" name="Picture 2" descr="C:\Users\p58_KorobasovaYA\Desktop\Иконки_файлы\Финансы, трудоспособность,  уровень жизни, торговля\Торговля\Оборот розничной торговли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261" y="1688682"/>
              <a:ext cx="591963" cy="594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bject 5">
              <a:extLst>
                <a:ext uri="{FF2B5EF4-FFF2-40B4-BE49-F238E27FC236}">
                  <a16:creationId xmlns:a16="http://schemas.microsoft.com/office/drawing/2014/main" xmlns="" id="{92709F1F-02D4-9615-F934-D8583071E59F}"/>
                </a:ext>
              </a:extLst>
            </p:cNvPr>
            <p:cNvSpPr txBox="1"/>
            <p:nvPr/>
          </p:nvSpPr>
          <p:spPr>
            <a:xfrm>
              <a:off x="873600" y="4515625"/>
              <a:ext cx="2753440" cy="44371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800" b="1" spc="-10" dirty="0" smtClean="0">
                  <a:solidFill>
                    <a:srgbClr val="9C3667"/>
                  </a:solidFill>
                  <a:cs typeface="Arial Black"/>
                </a:rPr>
                <a:t>18</a:t>
              </a:r>
              <a:r>
                <a:rPr lang="ru-RU" sz="2800" b="1" spc="-10" dirty="0" smtClean="0">
                  <a:solidFill>
                    <a:schemeClr val="accent1"/>
                  </a:solidFill>
                  <a:cs typeface="Arial Black"/>
                </a:rPr>
                <a:t> </a:t>
              </a:r>
              <a:r>
                <a:rPr lang="ru-RU" sz="2000" b="1" spc="-10" dirty="0" smtClean="0">
                  <a:solidFill>
                    <a:schemeClr val="accent1"/>
                  </a:solidFill>
                  <a:cs typeface="Arial Black"/>
                </a:rPr>
                <a:t>место по России</a:t>
              </a:r>
            </a:p>
          </p:txBody>
        </p:sp>
        <p:sp>
          <p:nvSpPr>
            <p:cNvPr id="26" name="object 11">
              <a:extLst>
                <a:ext uri="{FF2B5EF4-FFF2-40B4-BE49-F238E27FC236}">
                  <a16:creationId xmlns:a16="http://schemas.microsoft.com/office/drawing/2014/main" xmlns="" id="{2435AA6D-D1FA-0C9D-1C10-C4A9F477BA48}"/>
                </a:ext>
              </a:extLst>
            </p:cNvPr>
            <p:cNvSpPr txBox="1"/>
            <p:nvPr/>
          </p:nvSpPr>
          <p:spPr>
            <a:xfrm>
              <a:off x="1509283" y="3042805"/>
              <a:ext cx="2065703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fontAlgn="b"/>
              <a:r>
                <a:rPr lang="ru-RU" sz="1400" dirty="0" smtClean="0"/>
                <a:t>в сопоставимых ценах</a:t>
              </a:r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xmlns="" id="{92709F1F-02D4-9615-F934-D8583071E59F}"/>
                </a:ext>
              </a:extLst>
            </p:cNvPr>
            <p:cNvSpPr txBox="1"/>
            <p:nvPr/>
          </p:nvSpPr>
          <p:spPr>
            <a:xfrm>
              <a:off x="873600" y="4029850"/>
              <a:ext cx="2753440" cy="44371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800" b="1" spc="-10" dirty="0" smtClean="0">
                  <a:solidFill>
                    <a:srgbClr val="9C3667"/>
                  </a:solidFill>
                  <a:cs typeface="Arial Black"/>
                </a:rPr>
                <a:t>4</a:t>
              </a:r>
              <a:r>
                <a:rPr lang="ru-RU" sz="2800" b="1" spc="-10" dirty="0" smtClean="0">
                  <a:solidFill>
                    <a:schemeClr val="accent1"/>
                  </a:solidFill>
                  <a:cs typeface="Arial Black"/>
                </a:rPr>
                <a:t> </a:t>
              </a:r>
              <a:r>
                <a:rPr lang="ru-RU" sz="2000" b="1" spc="-10" dirty="0" smtClean="0">
                  <a:solidFill>
                    <a:schemeClr val="accent1"/>
                  </a:solidFill>
                  <a:cs typeface="Arial Black"/>
                </a:rPr>
                <a:t>место в ПФО</a:t>
              </a:r>
            </a:p>
          </p:txBody>
        </p:sp>
      </p:grp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D0AC2F4B-618B-2789-C1E3-A147FDB6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ОБОРОТ РОЗНИЧНОЙ ТОРГОВЛИ</a:t>
            </a:r>
            <a:endParaRPr lang="ru-RU" dirty="0"/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xmlns="" id="{06791671-2FAD-7F2D-DE45-7A5440D30857}"/>
              </a:ext>
            </a:extLst>
          </p:cNvPr>
          <p:cNvSpPr txBox="1">
            <a:spLocks/>
          </p:cNvSpPr>
          <p:nvPr/>
        </p:nvSpPr>
        <p:spPr>
          <a:xfrm>
            <a:off x="599670" y="708722"/>
            <a:ext cx="9518374" cy="403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282A2E"/>
                </a:solidFill>
              </a:rPr>
              <a:t>2023 </a:t>
            </a:r>
            <a:r>
              <a:rPr lang="ru-RU" sz="1400" dirty="0">
                <a:solidFill>
                  <a:srgbClr val="282A2E"/>
                </a:solidFill>
              </a:rPr>
              <a:t>г. в % к </a:t>
            </a:r>
            <a:r>
              <a:rPr lang="ru-RU" sz="1400" dirty="0" smtClean="0">
                <a:solidFill>
                  <a:srgbClr val="282A2E"/>
                </a:solidFill>
              </a:rPr>
              <a:t>2022 г.*</a:t>
            </a:r>
            <a:endParaRPr lang="ru-RU" sz="1400" dirty="0">
              <a:solidFill>
                <a:srgbClr val="282A2E"/>
              </a:solidFill>
            </a:endParaRPr>
          </a:p>
        </p:txBody>
      </p:sp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xmlns="" id="{28D957B2-E58D-143C-5E41-4ECD5FCD2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758016"/>
              </p:ext>
            </p:extLst>
          </p:nvPr>
        </p:nvGraphicFramePr>
        <p:xfrm>
          <a:off x="4414721" y="1548109"/>
          <a:ext cx="7156912" cy="484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Нижний колонтитул 7">
            <a:extLst>
              <a:ext uri="{FF2B5EF4-FFF2-40B4-BE49-F238E27FC236}">
                <a16:creationId xmlns:a16="http://schemas.microsoft.com/office/drawing/2014/main" xmlns="" id="{7EEA2894-A9A2-E716-3716-031ADD2C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2303" y="5907473"/>
            <a:ext cx="7909493" cy="358005"/>
          </a:xfrm>
        </p:spPr>
        <p:txBody>
          <a:bodyPr/>
          <a:lstStyle/>
          <a:p>
            <a:r>
              <a:rPr lang="ru-RU" sz="1000" b="0" dirty="0" smtClean="0">
                <a:solidFill>
                  <a:srgbClr val="838383"/>
                </a:solidFill>
                <a:latin typeface="Arial"/>
                <a:cs typeface="Arial"/>
              </a:rPr>
              <a:t>*В сопоставимых ценах</a:t>
            </a:r>
            <a:endParaRPr lang="ru-RU" sz="1000" b="0" dirty="0">
              <a:solidFill>
                <a:srgbClr val="838383"/>
              </a:solidFill>
              <a:latin typeface="Arial"/>
              <a:cs typeface="Arial"/>
            </a:endParaRPr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xmlns="" id="{42FE28FB-24F3-7AC3-C8C0-B40A0EAB237C}"/>
              </a:ext>
            </a:extLst>
          </p:cNvPr>
          <p:cNvSpPr txBox="1"/>
          <p:nvPr/>
        </p:nvSpPr>
        <p:spPr>
          <a:xfrm>
            <a:off x="2525509" y="2629287"/>
            <a:ext cx="652084" cy="345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90000"/>
              </a:lnSpc>
              <a:spcBef>
                <a:spcPts val="100"/>
              </a:spcBef>
            </a:pPr>
            <a:r>
              <a:rPr lang="ru-RU" sz="1200" b="1" spc="-10" dirty="0" smtClean="0">
                <a:solidFill>
                  <a:srgbClr val="363194"/>
                </a:solidFill>
                <a:latin typeface="Arial"/>
                <a:cs typeface="Arial"/>
              </a:rPr>
              <a:t>млрд рублей</a:t>
            </a:r>
            <a:endParaRPr sz="1200" dirty="0">
              <a:solidFill>
                <a:srgbClr val="36319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9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D0AC2F4B-618B-2789-C1E3-A147FDB6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ИНДЕКС </a:t>
            </a:r>
            <a:r>
              <a:rPr lang="ru-RU" dirty="0" smtClean="0"/>
              <a:t>ПОТРЕБИТЕЛЬСКИХ ЦЕН</a:t>
            </a:r>
            <a:endParaRPr lang="ru-RU" dirty="0"/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xmlns="" id="{06791671-2FAD-7F2D-DE45-7A5440D30857}"/>
              </a:ext>
            </a:extLst>
          </p:cNvPr>
          <p:cNvSpPr txBox="1">
            <a:spLocks/>
          </p:cNvSpPr>
          <p:nvPr/>
        </p:nvSpPr>
        <p:spPr>
          <a:xfrm>
            <a:off x="599670" y="704699"/>
            <a:ext cx="9518374" cy="403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282A2E"/>
                </a:solidFill>
              </a:rPr>
              <a:t>декабрь </a:t>
            </a:r>
            <a:r>
              <a:rPr lang="ru-RU" sz="1400" dirty="0">
                <a:solidFill>
                  <a:srgbClr val="282A2E"/>
                </a:solidFill>
              </a:rPr>
              <a:t>2023 г</a:t>
            </a:r>
            <a:r>
              <a:rPr lang="ru-RU" sz="1400" dirty="0" smtClean="0">
                <a:solidFill>
                  <a:srgbClr val="282A2E"/>
                </a:solidFill>
              </a:rPr>
              <a:t>. в % к декабрю 2022 г. </a:t>
            </a:r>
            <a:endParaRPr lang="ru-RU" sz="1400" dirty="0">
              <a:solidFill>
                <a:srgbClr val="282A2E"/>
              </a:solidFill>
            </a:endParaRPr>
          </a:p>
        </p:txBody>
      </p:sp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xmlns="" id="{28D957B2-E58D-143C-5E41-4ECD5FCD2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128731"/>
              </p:ext>
            </p:extLst>
          </p:nvPr>
        </p:nvGraphicFramePr>
        <p:xfrm>
          <a:off x="4229100" y="1664488"/>
          <a:ext cx="7327689" cy="484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5D4477A6-FC86-DE98-5244-57D1347CE09B}"/>
              </a:ext>
            </a:extLst>
          </p:cNvPr>
          <p:cNvSpPr/>
          <p:nvPr/>
        </p:nvSpPr>
        <p:spPr>
          <a:xfrm>
            <a:off x="692206" y="2028825"/>
            <a:ext cx="3136844" cy="2647950"/>
          </a:xfrm>
          <a:custGeom>
            <a:avLst/>
            <a:gdLst/>
            <a:ahLst/>
            <a:cxnLst/>
            <a:rect l="l" t="t" r="r" b="b"/>
            <a:pathLst>
              <a:path w="4574540" h="5994400">
                <a:moveTo>
                  <a:pt x="4421797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842000"/>
                </a:lnTo>
                <a:lnTo>
                  <a:pt x="7769" y="5890168"/>
                </a:lnTo>
                <a:lnTo>
                  <a:pt x="29405" y="5932003"/>
                </a:lnTo>
                <a:lnTo>
                  <a:pt x="62396" y="5964994"/>
                </a:lnTo>
                <a:lnTo>
                  <a:pt x="104231" y="5986630"/>
                </a:lnTo>
                <a:lnTo>
                  <a:pt x="152400" y="5994400"/>
                </a:lnTo>
                <a:lnTo>
                  <a:pt x="4421797" y="5994400"/>
                </a:lnTo>
                <a:lnTo>
                  <a:pt x="4469970" y="5986630"/>
                </a:lnTo>
                <a:lnTo>
                  <a:pt x="4511805" y="5964994"/>
                </a:lnTo>
                <a:lnTo>
                  <a:pt x="4544794" y="5932003"/>
                </a:lnTo>
                <a:lnTo>
                  <a:pt x="4566428" y="5890168"/>
                </a:lnTo>
                <a:lnTo>
                  <a:pt x="4574197" y="5842000"/>
                </a:lnTo>
                <a:lnTo>
                  <a:pt x="4574197" y="152400"/>
                </a:lnTo>
                <a:lnTo>
                  <a:pt x="4566428" y="104231"/>
                </a:lnTo>
                <a:lnTo>
                  <a:pt x="4544794" y="62396"/>
                </a:lnTo>
                <a:lnTo>
                  <a:pt x="4511805" y="29405"/>
                </a:lnTo>
                <a:lnTo>
                  <a:pt x="4469970" y="7769"/>
                </a:lnTo>
                <a:lnTo>
                  <a:pt x="4421797" y="0"/>
                </a:lnTo>
                <a:close/>
              </a:path>
            </a:pathLst>
          </a:custGeom>
          <a:solidFill>
            <a:srgbClr val="CF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xmlns="" id="{CFC5FFDF-62B4-15FE-FF9B-9F136103F603}"/>
              </a:ext>
            </a:extLst>
          </p:cNvPr>
          <p:cNvSpPr txBox="1"/>
          <p:nvPr/>
        </p:nvSpPr>
        <p:spPr>
          <a:xfrm>
            <a:off x="1301622" y="2215800"/>
            <a:ext cx="155089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25" dirty="0" smtClean="0">
                <a:solidFill>
                  <a:schemeClr val="accent1"/>
                </a:solidFill>
                <a:latin typeface="Arial"/>
                <a:cs typeface="Arial"/>
              </a:rPr>
              <a:t>ИПЦ</a:t>
            </a:r>
            <a:endParaRPr sz="28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xmlns="" id="{689FAE9D-A015-882C-46EC-C4FA851D2611}"/>
              </a:ext>
            </a:extLst>
          </p:cNvPr>
          <p:cNvSpPr txBox="1"/>
          <p:nvPr/>
        </p:nvSpPr>
        <p:spPr>
          <a:xfrm>
            <a:off x="2836826" y="3003341"/>
            <a:ext cx="81631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solidFill>
                  <a:srgbClr val="282A2E"/>
                </a:solidFill>
                <a:cs typeface="Arial Black"/>
              </a:rPr>
              <a:t>108,9</a:t>
            </a:r>
            <a:endParaRPr b="1" dirty="0">
              <a:cs typeface="Arial Black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xmlns="" id="{2435AA6D-D1FA-0C9D-1C10-C4A9F477BA48}"/>
              </a:ext>
            </a:extLst>
          </p:cNvPr>
          <p:cNvSpPr txBox="1"/>
          <p:nvPr/>
        </p:nvSpPr>
        <p:spPr>
          <a:xfrm>
            <a:off x="1325967" y="2971426"/>
            <a:ext cx="1988523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b">
              <a:lnSpc>
                <a:spcPct val="125000"/>
              </a:lnSpc>
            </a:pPr>
            <a:r>
              <a:rPr lang="ru-RU" sz="1200" dirty="0" smtClean="0">
                <a:solidFill>
                  <a:srgbClr val="282A2E"/>
                </a:solidFill>
              </a:rPr>
              <a:t>Продовольственные</a:t>
            </a:r>
            <a:r>
              <a:rPr lang="ru-RU" sz="1200" dirty="0" smtClean="0"/>
              <a:t> товары</a:t>
            </a:r>
          </a:p>
          <a:p>
            <a:pPr fontAlgn="b">
              <a:lnSpc>
                <a:spcPct val="125000"/>
              </a:lnSpc>
            </a:pPr>
            <a:endParaRPr lang="ru-RU" sz="1200" dirty="0"/>
          </a:p>
          <a:p>
            <a:pPr fontAlgn="b">
              <a:lnSpc>
                <a:spcPct val="125000"/>
              </a:lnSpc>
            </a:pPr>
            <a:r>
              <a:rPr lang="ru-RU" sz="1200" dirty="0" smtClean="0"/>
              <a:t>Непродовольственные товары</a:t>
            </a:r>
          </a:p>
          <a:p>
            <a:pPr fontAlgn="b">
              <a:lnSpc>
                <a:spcPct val="125000"/>
              </a:lnSpc>
            </a:pPr>
            <a:endParaRPr lang="ru-RU" sz="1200" dirty="0"/>
          </a:p>
          <a:p>
            <a:pPr fontAlgn="b">
              <a:lnSpc>
                <a:spcPct val="125000"/>
              </a:lnSpc>
            </a:pPr>
            <a:r>
              <a:rPr lang="ru-RU" sz="1200" dirty="0" smtClean="0"/>
              <a:t>Услуги</a:t>
            </a: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xmlns="" id="{689FAE9D-A015-882C-46EC-C4FA851D2611}"/>
              </a:ext>
            </a:extLst>
          </p:cNvPr>
          <p:cNvSpPr txBox="1"/>
          <p:nvPr/>
        </p:nvSpPr>
        <p:spPr>
          <a:xfrm>
            <a:off x="2836826" y="3711221"/>
            <a:ext cx="81631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solidFill>
                  <a:srgbClr val="282A2E"/>
                </a:solidFill>
                <a:cs typeface="Arial Black"/>
              </a:rPr>
              <a:t>105,1</a:t>
            </a:r>
            <a:endParaRPr b="1" dirty="0">
              <a:cs typeface="Arial Black"/>
            </a:endParaRP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xmlns="" id="{689FAE9D-A015-882C-46EC-C4FA851D2611}"/>
              </a:ext>
            </a:extLst>
          </p:cNvPr>
          <p:cNvSpPr txBox="1"/>
          <p:nvPr/>
        </p:nvSpPr>
        <p:spPr>
          <a:xfrm>
            <a:off x="2836826" y="4294306"/>
            <a:ext cx="81631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 smtClean="0">
                <a:solidFill>
                  <a:srgbClr val="282A2E"/>
                </a:solidFill>
                <a:cs typeface="Arial Black"/>
              </a:rPr>
              <a:t>106,0</a:t>
            </a:r>
            <a:endParaRPr b="1" dirty="0">
              <a:cs typeface="Arial Black"/>
            </a:endParaRPr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xmlns="" id="{CFC5FFDF-62B4-15FE-FF9B-9F136103F603}"/>
              </a:ext>
            </a:extLst>
          </p:cNvPr>
          <p:cNvSpPr txBox="1"/>
          <p:nvPr/>
        </p:nvSpPr>
        <p:spPr>
          <a:xfrm>
            <a:off x="2671502" y="2215800"/>
            <a:ext cx="9816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2800" b="1" spc="-25" dirty="0" smtClean="0">
                <a:solidFill>
                  <a:schemeClr val="accent1"/>
                </a:solidFill>
                <a:latin typeface="Arial"/>
                <a:cs typeface="Arial"/>
              </a:rPr>
              <a:t>106,9</a:t>
            </a:r>
            <a:endParaRPr sz="28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24" name="Picture 2" descr="C:\Users\p58_KorobasovaYA\Desktop\Иконки_файлы\Категории\ИПЦ на все товар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5" y="2215800"/>
            <a:ext cx="482347" cy="49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9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2">
            <a:extLst>
              <a:ext uri="{FF2B5EF4-FFF2-40B4-BE49-F238E27FC236}">
                <a16:creationId xmlns:a16="http://schemas.microsoft.com/office/drawing/2014/main" xmlns="" id="{E7EB78E2-10CF-EB89-3AC7-67C7D8494B5F}"/>
              </a:ext>
            </a:extLst>
          </p:cNvPr>
          <p:cNvSpPr/>
          <p:nvPr/>
        </p:nvSpPr>
        <p:spPr>
          <a:xfrm>
            <a:off x="695479" y="1485499"/>
            <a:ext cx="2819255" cy="3894269"/>
          </a:xfrm>
          <a:custGeom>
            <a:avLst/>
            <a:gdLst/>
            <a:ahLst/>
            <a:cxnLst/>
            <a:rect l="l" t="t" r="r" b="b"/>
            <a:pathLst>
              <a:path w="4574540" h="5994400">
                <a:moveTo>
                  <a:pt x="4421797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842000"/>
                </a:lnTo>
                <a:lnTo>
                  <a:pt x="7769" y="5890168"/>
                </a:lnTo>
                <a:lnTo>
                  <a:pt x="29405" y="5932003"/>
                </a:lnTo>
                <a:lnTo>
                  <a:pt x="62396" y="5964994"/>
                </a:lnTo>
                <a:lnTo>
                  <a:pt x="104231" y="5986630"/>
                </a:lnTo>
                <a:lnTo>
                  <a:pt x="152400" y="5994400"/>
                </a:lnTo>
                <a:lnTo>
                  <a:pt x="4421797" y="5994400"/>
                </a:lnTo>
                <a:lnTo>
                  <a:pt x="4469970" y="5986630"/>
                </a:lnTo>
                <a:lnTo>
                  <a:pt x="4511805" y="5964994"/>
                </a:lnTo>
                <a:lnTo>
                  <a:pt x="4544794" y="5932003"/>
                </a:lnTo>
                <a:lnTo>
                  <a:pt x="4566428" y="5890168"/>
                </a:lnTo>
                <a:lnTo>
                  <a:pt x="4574197" y="5842000"/>
                </a:lnTo>
                <a:lnTo>
                  <a:pt x="4574197" y="152400"/>
                </a:lnTo>
                <a:lnTo>
                  <a:pt x="4566428" y="104231"/>
                </a:lnTo>
                <a:lnTo>
                  <a:pt x="4544794" y="62396"/>
                </a:lnTo>
                <a:lnTo>
                  <a:pt x="4511805" y="29405"/>
                </a:lnTo>
                <a:lnTo>
                  <a:pt x="4469970" y="7769"/>
                </a:lnTo>
                <a:lnTo>
                  <a:pt x="4421797" y="0"/>
                </a:lnTo>
                <a:close/>
              </a:path>
            </a:pathLst>
          </a:custGeom>
          <a:solidFill>
            <a:srgbClr val="CFE8FF"/>
          </a:solidFill>
        </p:spPr>
        <p:txBody>
          <a:bodyPr wrap="square" lIns="0" tIns="0" rIns="0" bIns="0" rtlCol="0"/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200" b="1" dirty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D0AC2F4B-618B-2789-C1E3-A147FDB6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ЧИСЛЕННОСТЬ И ЗАРАБОТНАЯ ПЛАТА</a:t>
            </a:r>
            <a:br>
              <a:rPr lang="ru-RU" dirty="0" smtClean="0"/>
            </a:br>
            <a:r>
              <a:rPr lang="ru-RU" dirty="0" smtClean="0"/>
              <a:t>РАБОТНИКОВ ВСЕХ ОРГАНИЗАЦИЙ</a:t>
            </a:r>
            <a:endParaRPr lang="ru-RU" dirty="0"/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xmlns="" id="{06791671-2FAD-7F2D-DE45-7A5440D30857}"/>
              </a:ext>
            </a:extLst>
          </p:cNvPr>
          <p:cNvSpPr txBox="1">
            <a:spLocks/>
          </p:cNvSpPr>
          <p:nvPr/>
        </p:nvSpPr>
        <p:spPr>
          <a:xfrm>
            <a:off x="599670" y="957932"/>
            <a:ext cx="9518374" cy="403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282A2E"/>
                </a:solidFill>
              </a:rPr>
              <a:t>январь</a:t>
            </a:r>
            <a:r>
              <a:rPr lang="ru-RU" sz="1400" dirty="0">
                <a:solidFill>
                  <a:schemeClr val="tx1"/>
                </a:solidFill>
              </a:rPr>
              <a:t> – </a:t>
            </a:r>
            <a:r>
              <a:rPr lang="ru-RU" sz="1400" dirty="0" smtClean="0">
                <a:solidFill>
                  <a:schemeClr val="tx1"/>
                </a:solidFill>
              </a:rPr>
              <a:t>ноябрь </a:t>
            </a:r>
            <a:r>
              <a:rPr lang="ru-RU" sz="1400" dirty="0">
                <a:solidFill>
                  <a:schemeClr val="tx1"/>
                </a:solidFill>
              </a:rPr>
              <a:t>2023 г. </a:t>
            </a: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xmlns="" id="{334A53BC-DD1F-9B5A-2A83-9A66C08222EB}"/>
              </a:ext>
            </a:extLst>
          </p:cNvPr>
          <p:cNvSpPr txBox="1"/>
          <p:nvPr/>
        </p:nvSpPr>
        <p:spPr>
          <a:xfrm>
            <a:off x="956900" y="3782481"/>
            <a:ext cx="228891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solidFill>
                  <a:srgbClr val="282A2E"/>
                </a:solidFill>
                <a:latin typeface="Arial"/>
                <a:cs typeface="Arial"/>
              </a:rPr>
              <a:t>н</a:t>
            </a:r>
            <a:r>
              <a:rPr lang="ru-RU" sz="1200" dirty="0" smtClean="0">
                <a:solidFill>
                  <a:srgbClr val="282A2E"/>
                </a:solidFill>
                <a:latin typeface="Arial"/>
                <a:cs typeface="Arial"/>
              </a:rPr>
              <a:t>а</a:t>
            </a:r>
            <a:r>
              <a:rPr lang="ru-RU" sz="1200" b="1" dirty="0" smtClean="0">
                <a:solidFill>
                  <a:srgbClr val="282A2E"/>
                </a:solidFill>
                <a:latin typeface="Arial"/>
                <a:cs typeface="Arial"/>
              </a:rPr>
              <a:t> 6 316,6 руб. </a:t>
            </a:r>
            <a:r>
              <a:rPr lang="ru-RU" sz="1200" dirty="0" smtClean="0">
                <a:solidFill>
                  <a:srgbClr val="282A2E"/>
                </a:solidFill>
                <a:latin typeface="Arial"/>
                <a:cs typeface="Arial"/>
              </a:rPr>
              <a:t>больше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282A2E"/>
                </a:solidFill>
                <a:latin typeface="Arial"/>
                <a:cs typeface="Arial"/>
              </a:rPr>
              <a:t>января-ноября 2022 г.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" name="object 12">
            <a:extLst>
              <a:ext uri="{FF2B5EF4-FFF2-40B4-BE49-F238E27FC236}">
                <a16:creationId xmlns:a16="http://schemas.microsoft.com/office/drawing/2014/main" xmlns="" id="{47FE208A-8387-EC2D-7B81-2F3445AA13F1}"/>
              </a:ext>
            </a:extLst>
          </p:cNvPr>
          <p:cNvSpPr txBox="1"/>
          <p:nvPr/>
        </p:nvSpPr>
        <p:spPr>
          <a:xfrm>
            <a:off x="931031" y="2264837"/>
            <a:ext cx="124769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25" dirty="0" smtClean="0">
                <a:solidFill>
                  <a:srgbClr val="363194"/>
                </a:solidFill>
                <a:latin typeface="Arial"/>
                <a:cs typeface="Arial"/>
              </a:rPr>
              <a:t>292,5</a:t>
            </a:r>
            <a:endParaRPr sz="2800" dirty="0">
              <a:solidFill>
                <a:srgbClr val="363194"/>
              </a:solidFill>
              <a:latin typeface="Arial"/>
              <a:cs typeface="Arial"/>
            </a:endParaRPr>
          </a:p>
        </p:txBody>
      </p:sp>
      <p:sp>
        <p:nvSpPr>
          <p:cNvPr id="33" name="object 13">
            <a:extLst>
              <a:ext uri="{FF2B5EF4-FFF2-40B4-BE49-F238E27FC236}">
                <a16:creationId xmlns:a16="http://schemas.microsoft.com/office/drawing/2014/main" xmlns="" id="{4F0A1C62-C0D5-3B69-3FA0-F89FC79BB996}"/>
              </a:ext>
            </a:extLst>
          </p:cNvPr>
          <p:cNvSpPr txBox="1"/>
          <p:nvPr/>
        </p:nvSpPr>
        <p:spPr>
          <a:xfrm>
            <a:off x="956900" y="3298880"/>
            <a:ext cx="148448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25" dirty="0" smtClean="0">
                <a:solidFill>
                  <a:srgbClr val="363194"/>
                </a:solidFill>
                <a:latin typeface="Arial"/>
                <a:cs typeface="Arial"/>
              </a:rPr>
              <a:t>46 668,1</a:t>
            </a:r>
            <a:endParaRPr sz="2800" b="1" spc="-25" dirty="0">
              <a:solidFill>
                <a:srgbClr val="363194"/>
              </a:solidFill>
              <a:latin typeface="Arial"/>
              <a:cs typeface="Arial"/>
            </a:endParaRPr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xmlns="" id="{42FE28FB-24F3-7AC3-C8C0-B40A0EAB237C}"/>
              </a:ext>
            </a:extLst>
          </p:cNvPr>
          <p:cNvSpPr txBox="1"/>
          <p:nvPr/>
        </p:nvSpPr>
        <p:spPr>
          <a:xfrm>
            <a:off x="1909531" y="2433880"/>
            <a:ext cx="13901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363194"/>
                </a:solidFill>
                <a:latin typeface="Arial"/>
                <a:cs typeface="Arial"/>
              </a:rPr>
              <a:t>т</a:t>
            </a:r>
            <a:r>
              <a:rPr lang="ru-RU" sz="1200" b="1" spc="-10" dirty="0" smtClean="0">
                <a:solidFill>
                  <a:srgbClr val="363194"/>
                </a:solidFill>
                <a:latin typeface="Arial"/>
                <a:cs typeface="Arial"/>
              </a:rPr>
              <a:t>ыс. человек</a:t>
            </a:r>
            <a:endParaRPr sz="1200" dirty="0">
              <a:solidFill>
                <a:srgbClr val="363194"/>
              </a:solidFill>
              <a:latin typeface="Arial"/>
              <a:cs typeface="Arial"/>
            </a:endParaRPr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xmlns="" id="{42FE28FB-24F3-7AC3-C8C0-B40A0EAB237C}"/>
              </a:ext>
            </a:extLst>
          </p:cNvPr>
          <p:cNvSpPr txBox="1"/>
          <p:nvPr/>
        </p:nvSpPr>
        <p:spPr>
          <a:xfrm>
            <a:off x="2412811" y="3495448"/>
            <a:ext cx="63440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solidFill>
                  <a:srgbClr val="363194"/>
                </a:solidFill>
                <a:latin typeface="Arial"/>
                <a:cs typeface="Arial"/>
              </a:rPr>
              <a:t>р</a:t>
            </a:r>
            <a:r>
              <a:rPr lang="ru-RU" sz="1200" b="1" spc="-10" dirty="0" smtClean="0">
                <a:solidFill>
                  <a:srgbClr val="363194"/>
                </a:solidFill>
                <a:latin typeface="Arial"/>
                <a:cs typeface="Arial"/>
              </a:rPr>
              <a:t>уб.</a:t>
            </a:r>
            <a:endParaRPr sz="1200" dirty="0">
              <a:solidFill>
                <a:srgbClr val="363194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3968" y="1600158"/>
            <a:ext cx="2834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282A2E"/>
                </a:solidFill>
                <a:latin typeface="Arial"/>
                <a:cs typeface="Arial"/>
              </a:rPr>
              <a:t>С</a:t>
            </a:r>
            <a:r>
              <a:rPr lang="ru-RU" sz="1200" b="1" dirty="0" smtClean="0">
                <a:solidFill>
                  <a:srgbClr val="282A2E"/>
                </a:solidFill>
                <a:latin typeface="Arial"/>
                <a:cs typeface="Arial"/>
              </a:rPr>
              <a:t>реднесписочная численность работников без внешних совместителей</a:t>
            </a:r>
            <a:endParaRPr lang="ru-RU" sz="1200" b="1" dirty="0">
              <a:solidFill>
                <a:srgbClr val="282A2E"/>
              </a:solidFill>
              <a:latin typeface="Arial"/>
              <a:cs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41132" y="2880703"/>
            <a:ext cx="2797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282A2E"/>
                </a:solidFill>
                <a:cs typeface="Arial"/>
              </a:rPr>
              <a:t>С</a:t>
            </a:r>
            <a:r>
              <a:rPr lang="ru-RU" sz="1200" b="1" dirty="0" smtClean="0">
                <a:solidFill>
                  <a:srgbClr val="282A2E"/>
                </a:solidFill>
                <a:cs typeface="Arial"/>
              </a:rPr>
              <a:t>реднемесячная номинальная начисленная заработная плата</a:t>
            </a:r>
            <a:endParaRPr lang="ru-RU" sz="1200" b="1" dirty="0">
              <a:solidFill>
                <a:srgbClr val="282A2E"/>
              </a:solidFill>
              <a:cs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4029" y="4383494"/>
            <a:ext cx="2680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rgbClr val="282A2E"/>
                </a:solidFill>
                <a:cs typeface="Arial"/>
              </a:rPr>
              <a:t>Темп роста реальной заработной платы</a:t>
            </a:r>
            <a:endParaRPr lang="ru-RU" sz="1200" b="1" dirty="0">
              <a:solidFill>
                <a:srgbClr val="282A2E"/>
              </a:solidFill>
              <a:cs typeface="Arial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47FE208A-8387-EC2D-7B81-2F3445AA13F1}"/>
              </a:ext>
            </a:extLst>
          </p:cNvPr>
          <p:cNvSpPr txBox="1"/>
          <p:nvPr/>
        </p:nvSpPr>
        <p:spPr>
          <a:xfrm>
            <a:off x="923936" y="4820742"/>
            <a:ext cx="124769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25" dirty="0" smtClean="0">
                <a:solidFill>
                  <a:srgbClr val="363194"/>
                </a:solidFill>
                <a:latin typeface="Arial"/>
                <a:cs typeface="Arial"/>
              </a:rPr>
              <a:t>110,3%</a:t>
            </a:r>
            <a:endParaRPr sz="2800" dirty="0">
              <a:solidFill>
                <a:srgbClr val="363194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18958" y="1262732"/>
            <a:ext cx="72945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400" b="1" dirty="0" smtClean="0">
                <a:solidFill>
                  <a:srgbClr val="282A2E"/>
                </a:solidFill>
                <a:cs typeface="Arial Black"/>
              </a:rPr>
              <a:t>Среднемесячная заработная плата работников организаций </a:t>
            </a:r>
            <a:br>
              <a:rPr lang="ru-RU" sz="1400" b="1" dirty="0" smtClean="0">
                <a:solidFill>
                  <a:srgbClr val="282A2E"/>
                </a:solidFill>
                <a:cs typeface="Arial Black"/>
              </a:rPr>
            </a:br>
            <a:r>
              <a:rPr lang="ru-RU" sz="1200" dirty="0" smtClean="0">
                <a:solidFill>
                  <a:srgbClr val="282A2E"/>
                </a:solidFill>
                <a:cs typeface="Arial Black"/>
              </a:rPr>
              <a:t>по </a:t>
            </a:r>
            <a:r>
              <a:rPr lang="ru-RU" sz="1200" dirty="0">
                <a:solidFill>
                  <a:srgbClr val="282A2E"/>
                </a:solidFill>
                <a:cs typeface="Arial Black"/>
              </a:rPr>
              <a:t>основным видам экономической </a:t>
            </a:r>
            <a:r>
              <a:rPr lang="ru-RU" sz="1200" dirty="0" smtClean="0">
                <a:solidFill>
                  <a:srgbClr val="282A2E"/>
                </a:solidFill>
                <a:cs typeface="Arial Black"/>
              </a:rPr>
              <a:t>деятельности, руб.</a:t>
            </a:r>
            <a:endParaRPr lang="ru-RU" sz="1200" b="1" dirty="0">
              <a:solidFill>
                <a:srgbClr val="282A2E"/>
              </a:solidFill>
              <a:cs typeface="Arial Black"/>
            </a:endParaRP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="" xmlns:a16="http://schemas.microsoft.com/office/drawing/2014/main" id="{28D957B2-E58D-143C-5E41-4ECD5FCD2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3933661"/>
              </p:ext>
            </p:extLst>
          </p:nvPr>
        </p:nvGraphicFramePr>
        <p:xfrm>
          <a:off x="3713150" y="1600158"/>
          <a:ext cx="7929009" cy="3988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Таблица 28">
            <a:extLst>
              <a:ext uri="{FF2B5EF4-FFF2-40B4-BE49-F238E27FC236}">
                <a16:creationId xmlns="" xmlns:a16="http://schemas.microsoft.com/office/drawing/2014/main" id="{49859B46-CBE0-C4F9-70DE-71C419731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68932"/>
              </p:ext>
            </p:extLst>
          </p:nvPr>
        </p:nvGraphicFramePr>
        <p:xfrm>
          <a:off x="3770534" y="4294875"/>
          <a:ext cx="7724772" cy="216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308">
                  <a:extLst>
                    <a:ext uri="{9D8B030D-6E8A-4147-A177-3AD203B41FA5}">
                      <a16:colId xmlns="" xmlns:a16="http://schemas.microsoft.com/office/drawing/2014/main" val="3245616565"/>
                    </a:ext>
                  </a:extLst>
                </a:gridCol>
                <a:gridCol w="858308">
                  <a:extLst>
                    <a:ext uri="{9D8B030D-6E8A-4147-A177-3AD203B41FA5}">
                      <a16:colId xmlns="" xmlns:a16="http://schemas.microsoft.com/office/drawing/2014/main" val="864341535"/>
                    </a:ext>
                  </a:extLst>
                </a:gridCol>
                <a:gridCol w="858308">
                  <a:extLst>
                    <a:ext uri="{9D8B030D-6E8A-4147-A177-3AD203B41FA5}">
                      <a16:colId xmlns="" xmlns:a16="http://schemas.microsoft.com/office/drawing/2014/main" val="4274487865"/>
                    </a:ext>
                  </a:extLst>
                </a:gridCol>
                <a:gridCol w="858308">
                  <a:extLst>
                    <a:ext uri="{9D8B030D-6E8A-4147-A177-3AD203B41FA5}">
                      <a16:colId xmlns="" xmlns:a16="http://schemas.microsoft.com/office/drawing/2014/main" val="1755837977"/>
                    </a:ext>
                  </a:extLst>
                </a:gridCol>
                <a:gridCol w="858308">
                  <a:extLst>
                    <a:ext uri="{9D8B030D-6E8A-4147-A177-3AD203B41FA5}">
                      <a16:colId xmlns="" xmlns:a16="http://schemas.microsoft.com/office/drawing/2014/main" val="1366465140"/>
                    </a:ext>
                  </a:extLst>
                </a:gridCol>
                <a:gridCol w="858308">
                  <a:extLst>
                    <a:ext uri="{9D8B030D-6E8A-4147-A177-3AD203B41FA5}">
                      <a16:colId xmlns="" xmlns:a16="http://schemas.microsoft.com/office/drawing/2014/main" val="2638555604"/>
                    </a:ext>
                  </a:extLst>
                </a:gridCol>
                <a:gridCol w="858308">
                  <a:extLst>
                    <a:ext uri="{9D8B030D-6E8A-4147-A177-3AD203B41FA5}">
                      <a16:colId xmlns="" xmlns:a16="http://schemas.microsoft.com/office/drawing/2014/main" val="1320313043"/>
                    </a:ext>
                  </a:extLst>
                </a:gridCol>
                <a:gridCol w="858308">
                  <a:extLst>
                    <a:ext uri="{9D8B030D-6E8A-4147-A177-3AD203B41FA5}">
                      <a16:colId xmlns="" xmlns:a16="http://schemas.microsoft.com/office/drawing/2014/main" val="1006414255"/>
                    </a:ext>
                  </a:extLst>
                </a:gridCol>
                <a:gridCol w="858308"/>
              </a:tblGrid>
              <a:tr h="2169785"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83838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 в области информации и связи</a:t>
                      </a:r>
                      <a:endParaRPr lang="ru-RU" sz="1000" b="0" i="0" u="none" strike="noStrike" kern="1200" dirty="0">
                        <a:solidFill>
                          <a:srgbClr val="83838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83838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 профессиональная, научная и техническая</a:t>
                      </a:r>
                      <a:endParaRPr lang="ru-RU" sz="1000" b="0" i="0" u="none" strike="noStrike" kern="1200" dirty="0">
                        <a:solidFill>
                          <a:srgbClr val="83838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83838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Обрабатывающие производства</a:t>
                      </a:r>
                      <a:endParaRPr lang="ru-RU" sz="1000" b="0" i="0" u="none" strike="noStrike" kern="1200" dirty="0">
                        <a:solidFill>
                          <a:srgbClr val="83838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83838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Сельское, лесное хозяйство, охота, рыболовство и рыбоводство </a:t>
                      </a:r>
                      <a:endParaRPr lang="ru-RU" sz="1000" b="0" i="0" u="none" strike="noStrike" kern="1200" dirty="0">
                        <a:solidFill>
                          <a:srgbClr val="83838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83838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</a:t>
                      </a:r>
                      <a:endParaRPr lang="ru-RU" sz="1000" b="0" i="0" u="none" strike="noStrike" kern="1200" dirty="0">
                        <a:solidFill>
                          <a:srgbClr val="83838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83838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Торговля оптовая и розничная; ремонт автотранспортных средств и мотоциклов</a:t>
                      </a:r>
                      <a:endParaRPr lang="ru-RU" sz="1000" b="0" i="0" u="none" strike="noStrike" kern="1200" dirty="0">
                        <a:solidFill>
                          <a:srgbClr val="83838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83838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 в области здравоохранения и социальных услуг</a:t>
                      </a:r>
                      <a:endParaRPr lang="ru-RU" sz="1000" b="0" i="0" u="none" strike="noStrike" kern="1200" dirty="0">
                        <a:solidFill>
                          <a:srgbClr val="83838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83838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Образование</a:t>
                      </a:r>
                      <a:endParaRPr lang="ru-RU" sz="1000" b="0" i="0" u="none" strike="noStrike" kern="1200" dirty="0">
                        <a:solidFill>
                          <a:srgbClr val="83838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83838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 гостиниц </a:t>
                      </a:r>
                    </a:p>
                    <a:p>
                      <a:pPr marL="0" algn="r" defTabSz="914400" rtl="0" eaLnBrk="1" fontAlgn="b" latinLnBrk="0" hangingPunct="1">
                        <a:lnSpc>
                          <a:spcPct val="800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rgbClr val="838383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предприятий общественного питания</a:t>
                      </a:r>
                    </a:p>
                  </a:txBody>
                  <a:tcPr marL="9525" marR="9525" marT="9525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382595"/>
                  </a:ext>
                </a:extLst>
              </a:tr>
            </a:tbl>
          </a:graphicData>
        </a:graphic>
      </p:graphicFrame>
      <p:cxnSp>
        <p:nvCxnSpPr>
          <p:cNvPr id="35" name="Прямая соединительная линия 34"/>
          <p:cNvCxnSpPr/>
          <p:nvPr/>
        </p:nvCxnSpPr>
        <p:spPr>
          <a:xfrm>
            <a:off x="3993603" y="2849666"/>
            <a:ext cx="7360197" cy="0"/>
          </a:xfrm>
          <a:prstGeom prst="line">
            <a:avLst/>
          </a:prstGeom>
          <a:ln w="25400">
            <a:solidFill>
              <a:srgbClr val="9C3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0963308" y="2521173"/>
            <a:ext cx="78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9C3667"/>
                </a:solidFill>
              </a:rPr>
              <a:t>46 668,1</a:t>
            </a:r>
            <a:endParaRPr lang="ru-RU" sz="800" b="1" dirty="0">
              <a:solidFill>
                <a:srgbClr val="9C3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D0AC2F4B-618B-2789-C1E3-A147FDB6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СРЕДНЕМЕСЯЧНАЯ НАЧИСЛЕННАЯ ЗАРАБОТНАЯ ПЛАТА</a:t>
            </a:r>
            <a:br>
              <a:rPr lang="ru-RU" dirty="0" smtClean="0"/>
            </a:br>
            <a:r>
              <a:rPr lang="ru-RU" dirty="0" smtClean="0"/>
              <a:t>РАБОТНИКОВ</a:t>
            </a:r>
            <a:endParaRPr lang="ru-RU" dirty="0"/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xmlns="" id="{06791671-2FAD-7F2D-DE45-7A5440D30857}"/>
              </a:ext>
            </a:extLst>
          </p:cNvPr>
          <p:cNvSpPr txBox="1">
            <a:spLocks/>
          </p:cNvSpPr>
          <p:nvPr/>
        </p:nvSpPr>
        <p:spPr>
          <a:xfrm>
            <a:off x="599675" y="942199"/>
            <a:ext cx="9963221" cy="403232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282A2E"/>
                </a:solidFill>
              </a:rPr>
              <a:t>п</a:t>
            </a:r>
            <a:r>
              <a:rPr lang="ru-RU" sz="1400" dirty="0" smtClean="0">
                <a:solidFill>
                  <a:srgbClr val="282A2E"/>
                </a:solidFill>
              </a:rPr>
              <a:t>о организациям, не относящимся к субъектам малого предпринимательства, за </a:t>
            </a:r>
            <a:r>
              <a:rPr lang="ru-RU" sz="1400" dirty="0">
                <a:solidFill>
                  <a:srgbClr val="282A2E"/>
                </a:solidFill>
              </a:rPr>
              <a:t>январь – </a:t>
            </a:r>
            <a:r>
              <a:rPr lang="ru-RU" sz="1400" dirty="0" smtClean="0">
                <a:solidFill>
                  <a:srgbClr val="282A2E"/>
                </a:solidFill>
              </a:rPr>
              <a:t>ноябрь </a:t>
            </a:r>
            <a:r>
              <a:rPr lang="ru-RU" sz="1400" dirty="0">
                <a:solidFill>
                  <a:srgbClr val="282A2E"/>
                </a:solidFill>
              </a:rPr>
              <a:t>2023 г</a:t>
            </a:r>
            <a:r>
              <a:rPr lang="ru-RU" sz="1400" dirty="0" smtClean="0">
                <a:solidFill>
                  <a:srgbClr val="282A2E"/>
                </a:solidFill>
              </a:rPr>
              <a:t>., рублей</a:t>
            </a:r>
            <a:endParaRPr lang="ru-RU" sz="1400" dirty="0">
              <a:solidFill>
                <a:srgbClr val="282A2E"/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28D957B2-E58D-143C-5E41-4ECD5FCD2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3027905"/>
              </p:ext>
            </p:extLst>
          </p:nvPr>
        </p:nvGraphicFramePr>
        <p:xfrm>
          <a:off x="746235" y="1450428"/>
          <a:ext cx="10858186" cy="463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152857" y="2093573"/>
            <a:ext cx="78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9C3667"/>
                </a:solidFill>
              </a:rPr>
              <a:t>50 076,9</a:t>
            </a:r>
            <a:endParaRPr lang="ru-RU" sz="800" b="1" dirty="0">
              <a:solidFill>
                <a:srgbClr val="9C3667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40828" y="2396383"/>
            <a:ext cx="11035862" cy="42042"/>
          </a:xfrm>
          <a:prstGeom prst="line">
            <a:avLst/>
          </a:prstGeom>
          <a:ln w="12700">
            <a:solidFill>
              <a:srgbClr val="9C3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1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7" y="3858128"/>
            <a:ext cx="4896710" cy="250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: скругленные углы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513659EB-864B-66E8-43EF-7425D4254B27}"/>
              </a:ext>
            </a:extLst>
          </p:cNvPr>
          <p:cNvSpPr/>
          <p:nvPr/>
        </p:nvSpPr>
        <p:spPr>
          <a:xfrm>
            <a:off x="6448425" y="3003446"/>
            <a:ext cx="5227393" cy="1008000"/>
          </a:xfrm>
          <a:prstGeom prst="roundRect">
            <a:avLst>
              <a:gd name="adj" fmla="val 1289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рямоугольник: скругленные углы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513659EB-864B-66E8-43EF-7425D4254B27}"/>
              </a:ext>
            </a:extLst>
          </p:cNvPr>
          <p:cNvSpPr/>
          <p:nvPr/>
        </p:nvSpPr>
        <p:spPr>
          <a:xfrm>
            <a:off x="691919" y="4310840"/>
            <a:ext cx="5248459" cy="1008000"/>
          </a:xfrm>
          <a:prstGeom prst="roundRect">
            <a:avLst>
              <a:gd name="adj" fmla="val 12896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: скругленные углы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513659EB-864B-66E8-43EF-7425D4254B27}"/>
              </a:ext>
            </a:extLst>
          </p:cNvPr>
          <p:cNvSpPr/>
          <p:nvPr/>
        </p:nvSpPr>
        <p:spPr>
          <a:xfrm>
            <a:off x="6448425" y="1637214"/>
            <a:ext cx="5220561" cy="1008000"/>
          </a:xfrm>
          <a:prstGeom prst="roundRect">
            <a:avLst>
              <a:gd name="adj" fmla="val 1289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: скругленные углы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513659EB-864B-66E8-43EF-7425D4254B27}"/>
              </a:ext>
            </a:extLst>
          </p:cNvPr>
          <p:cNvSpPr/>
          <p:nvPr/>
        </p:nvSpPr>
        <p:spPr>
          <a:xfrm>
            <a:off x="692338" y="2988673"/>
            <a:ext cx="5248039" cy="1008000"/>
          </a:xfrm>
          <a:prstGeom prst="roundRect">
            <a:avLst>
              <a:gd name="adj" fmla="val 12896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ВЫПОЛНЕНИЕ ФЕДЕРАЛЬНОГО ПЛАНА </a:t>
            </a:r>
            <a:br>
              <a:rPr lang="ru-RU" dirty="0" smtClean="0"/>
            </a:br>
            <a:r>
              <a:rPr lang="ru-RU" dirty="0" smtClean="0"/>
              <a:t>СТАТИСТИЧЕСКИХ РАБОТ</a:t>
            </a:r>
            <a:endParaRPr lang="ru-RU" dirty="0"/>
          </a:p>
        </p:txBody>
      </p:sp>
      <p:sp>
        <p:nvSpPr>
          <p:cNvPr id="4" name="Прямоугольник: скругленные углы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513659EB-864B-66E8-43EF-7425D4254B27}"/>
              </a:ext>
            </a:extLst>
          </p:cNvPr>
          <p:cNvSpPr/>
          <p:nvPr/>
        </p:nvSpPr>
        <p:spPr>
          <a:xfrm>
            <a:off x="706327" y="1650059"/>
            <a:ext cx="5234051" cy="1008000"/>
          </a:xfrm>
          <a:prstGeom prst="roundRect">
            <a:avLst>
              <a:gd name="adj" fmla="val 12896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3073230" y="3037167"/>
            <a:ext cx="2867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363194"/>
                </a:solidFill>
                <a:cs typeface="Arial" panose="020B0604020202020204" pitchFamily="34" charset="0"/>
              </a:rPr>
              <a:t>первичный отчет получен от респондентов</a:t>
            </a:r>
          </a:p>
        </p:txBody>
      </p:sp>
      <p:sp>
        <p:nvSpPr>
          <p:cNvPr id="6" name="TextBox 16"/>
          <p:cNvSpPr txBox="1"/>
          <p:nvPr/>
        </p:nvSpPr>
        <p:spPr>
          <a:xfrm>
            <a:off x="702880" y="3027131"/>
            <a:ext cx="2429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>
                <a:solidFill>
                  <a:srgbClr val="363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221 931</a:t>
            </a:r>
          </a:p>
        </p:txBody>
      </p:sp>
      <p:sp>
        <p:nvSpPr>
          <p:cNvPr id="9" name="TextBox 19"/>
          <p:cNvSpPr txBox="1"/>
          <p:nvPr/>
        </p:nvSpPr>
        <p:spPr>
          <a:xfrm>
            <a:off x="733639" y="1744263"/>
            <a:ext cx="122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368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148</a:t>
            </a:r>
            <a:endParaRPr lang="ru-RU" sz="2800" dirty="0">
              <a:solidFill>
                <a:srgbClr val="E368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20"/>
          <p:cNvSpPr txBox="1"/>
          <p:nvPr/>
        </p:nvSpPr>
        <p:spPr>
          <a:xfrm>
            <a:off x="1929093" y="1698096"/>
            <a:ext cx="3928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defRPr/>
            </a:pPr>
            <a:r>
              <a:rPr lang="ru-RU" dirty="0">
                <a:solidFill>
                  <a:srgbClr val="363194"/>
                </a:solidFill>
                <a:cs typeface="Arial" panose="020B0604020202020204" pitchFamily="34" charset="0"/>
              </a:rPr>
              <a:t>форм федерального статистического наблюдения </a:t>
            </a:r>
            <a:r>
              <a:rPr lang="ru-RU" dirty="0" smtClean="0">
                <a:solidFill>
                  <a:srgbClr val="363194"/>
                </a:solidFill>
                <a:cs typeface="Arial" panose="020B0604020202020204" pitchFamily="34" charset="0"/>
              </a:rPr>
              <a:t>собрано</a:t>
            </a:r>
            <a:r>
              <a:rPr lang="en-US" dirty="0" smtClean="0">
                <a:solidFill>
                  <a:srgbClr val="363194"/>
                </a:solidFill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363194"/>
                </a:solidFill>
                <a:cs typeface="Arial" panose="020B0604020202020204" pitchFamily="34" charset="0"/>
              </a:rPr>
              <a:t>в 2023 году</a:t>
            </a:r>
            <a:endParaRPr lang="ru-RU" b="1" dirty="0">
              <a:solidFill>
                <a:srgbClr val="363194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6542830" y="3099847"/>
            <a:ext cx="2158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363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19 072</a:t>
            </a:r>
            <a:endParaRPr lang="ru-RU" sz="2800" dirty="0">
              <a:solidFill>
                <a:srgbClr val="3631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8781527" y="3151971"/>
            <a:ext cx="300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363194"/>
                </a:solidFill>
              </a:rPr>
              <a:t>единицы обследовано </a:t>
            </a:r>
            <a:br>
              <a:rPr lang="ru-RU" dirty="0">
                <a:solidFill>
                  <a:srgbClr val="363194"/>
                </a:solidFill>
              </a:rPr>
            </a:br>
            <a:r>
              <a:rPr lang="ru-RU" dirty="0">
                <a:solidFill>
                  <a:srgbClr val="363194"/>
                </a:solidFill>
              </a:rPr>
              <a:t>с учетом периодичности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6566322" y="1725715"/>
            <a:ext cx="1107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 smtClean="0">
                <a:solidFill>
                  <a:srgbClr val="E368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2800" dirty="0">
              <a:solidFill>
                <a:srgbClr val="E368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28"/>
          <p:cNvSpPr txBox="1"/>
          <p:nvPr/>
        </p:nvSpPr>
        <p:spPr>
          <a:xfrm>
            <a:off x="7515225" y="1679549"/>
            <a:ext cx="4223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363194"/>
                </a:solidFill>
              </a:rPr>
              <a:t>статистических наблюдений и обследований проведено</a:t>
            </a:r>
            <a:r>
              <a:rPr lang="ru-RU" dirty="0">
                <a:solidFill>
                  <a:srgbClr val="363194"/>
                </a:solidFill>
              </a:rPr>
              <a:t> </a:t>
            </a:r>
            <a:r>
              <a:rPr lang="ru-RU" dirty="0" smtClean="0">
                <a:solidFill>
                  <a:srgbClr val="363194"/>
                </a:solidFill>
              </a:rPr>
              <a:t>в </a:t>
            </a:r>
            <a:r>
              <a:rPr lang="ru-RU" dirty="0">
                <a:solidFill>
                  <a:srgbClr val="363194"/>
                </a:solidFill>
              </a:rPr>
              <a:t>2023 году без учета периодичности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6136" y="4388535"/>
            <a:ext cx="210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3631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20 726</a:t>
            </a:r>
            <a:endParaRPr lang="ru-RU" sz="4800" b="1" dirty="0">
              <a:solidFill>
                <a:srgbClr val="3631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7734" y="4355571"/>
            <a:ext cx="3192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63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 предоставили отчетность </a:t>
            </a:r>
            <a:br>
              <a:rPr lang="ru-RU" dirty="0" smtClean="0">
                <a:solidFill>
                  <a:srgbClr val="36319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3631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году*</a:t>
            </a:r>
            <a:endParaRPr lang="ru-RU" dirty="0">
              <a:solidFill>
                <a:srgbClr val="363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2884" y="6028921"/>
            <a:ext cx="914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без учета периодичности и форм федерального статистического наблюдения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="" xmlns:a16="http://schemas.microsoft.com/office/drawing/2014/main" id="{C9193865-8FDC-0948-CD45-1EAFF16B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3" y="397564"/>
            <a:ext cx="9518374" cy="403232"/>
          </a:xfrm>
        </p:spPr>
        <p:txBody>
          <a:bodyPr>
            <a:noAutofit/>
          </a:bodyPr>
          <a:lstStyle/>
          <a:p>
            <a:r>
              <a:rPr lang="ru-RU" dirty="0" smtClean="0"/>
              <a:t>СТАТИСТИЧЕСКИЕ НАБЛЮДЕНИЯ И ОБСЛЕДОВАНИЯ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465254"/>
              </p:ext>
            </p:extLst>
          </p:nvPr>
        </p:nvGraphicFramePr>
        <p:xfrm>
          <a:off x="477238" y="1033761"/>
          <a:ext cx="11409963" cy="532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9496"/>
                <a:gridCol w="1436197"/>
                <a:gridCol w="5774270"/>
              </a:tblGrid>
              <a:tr h="51643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НАИМЕНОВАНИЕ НАБЛЮДЕНИЯ</a:t>
                      </a:r>
                      <a:endParaRPr lang="ru-RU" sz="16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aseline="0" dirty="0" smtClean="0"/>
                        <a:t>ПЕРИОДИЧ-НОСТЬ </a:t>
                      </a:r>
                      <a:endParaRPr lang="ru-RU" sz="16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aseline="0" dirty="0" smtClean="0"/>
                        <a:t>НАИМЕНОВАНИЕ ПОКАЗАТЕЛЕЙ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7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ВЫБОРОЧНОЕ ОБСЛЕДОВАНИЕ РАБОЧЕЙ СИЛЫ (2022)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ежемесячно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число занятых </a:t>
                      </a: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 безработных</a:t>
                      </a:r>
                      <a:endParaRPr lang="ru-RU" sz="1400" i="1" kern="1200" dirty="0" smtClean="0">
                        <a:solidFill>
                          <a:srgbClr val="9C3667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</a:tcPr>
                </a:tc>
              </a:tr>
              <a:tr h="2130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ВЫБОРОЧНОЕ ОБСЛЕДОВАНИЕ БЮДЖЕТОВ ДОМАШНИХ ХОЗЯЙСТВ (2022)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ежеквартально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доходы </a:t>
                      </a: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потребительские расходы </a:t>
                      </a: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домашних </a:t>
                      </a: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хозяйств 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потребление продуктов питания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жилищные условия </a:t>
                      </a:r>
                      <a:endParaRPr lang="ru-RU" sz="1400" kern="1200" dirty="0" smtClean="0">
                        <a:solidFill>
                          <a:srgbClr val="282A2E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наличие </a:t>
                      </a: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предметов длительного пользования</a:t>
                      </a:r>
                    </a:p>
                  </a:txBody>
                  <a:tcPr anchor="ctr"/>
                </a:tc>
              </a:tr>
              <a:tr h="100059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ВЫБОРОЧНОЕ НАБЛЮДЕНИЕ СОСТОЯНИЯ ЗДОРОВЬЯ НАСЕЛЕНИЯ (2023)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ежегодно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solidFill>
                            <a:srgbClr val="282A2E"/>
                          </a:solidFill>
                          <a:cs typeface="Arial" panose="020B0604020202020204" pitchFamily="34" charset="0"/>
                        </a:rPr>
                        <a:t>ожидаемая продолжительность здоровой  </a:t>
                      </a:r>
                      <a:r>
                        <a:rPr lang="ru-RU" sz="1400" dirty="0" smtClean="0">
                          <a:solidFill>
                            <a:srgbClr val="282A2E"/>
                          </a:solidFill>
                          <a:cs typeface="Arial" panose="020B0604020202020204" pitchFamily="34" charset="0"/>
                        </a:rPr>
                        <a:t>жизни</a:t>
                      </a:r>
                      <a:endParaRPr lang="ru-RU" sz="1400" i="1" dirty="0" smtClean="0">
                        <a:solidFill>
                          <a:srgbClr val="9C3667"/>
                        </a:solidFill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solidFill>
                            <a:srgbClr val="282A2E"/>
                          </a:solidFill>
                          <a:cs typeface="Arial" panose="020B0604020202020204" pitchFamily="34" charset="0"/>
                        </a:rPr>
                        <a:t>доля граждан, ведущих здоровый образ жизни </a:t>
                      </a:r>
                      <a:endParaRPr lang="ru-RU" sz="1400" b="1" i="1" dirty="0" smtClean="0">
                        <a:solidFill>
                          <a:srgbClr val="9C3667"/>
                        </a:solidFill>
                        <a:cs typeface="Arial Black"/>
                      </a:endParaRPr>
                    </a:p>
                  </a:txBody>
                  <a:tcPr anchor="ctr"/>
                </a:tc>
              </a:tr>
              <a:tr h="1000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ВЫБОРОЧНОЕ НАБЛЮДЕНИЕ СЕЛЬСКОХОЗЯЙСТВЕННОЙ ДЕЯТЕЛЬНОСТИ ЛИЧНЫХ ПОДСОБНЫХ И ДРУГИХ ИНДИВИДУАЛЬНЫХ ХОЗЯЙСТВ ГРАЖДАН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ежегодно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solidFill>
                            <a:srgbClr val="282A2E"/>
                          </a:solidFill>
                          <a:cs typeface="Arial" panose="020B0604020202020204" pitchFamily="34" charset="0"/>
                        </a:rPr>
                        <a:t>расчет объемов производства и реализации сельскохозяйственной продукции в хозяйствах всех категорий</a:t>
                      </a:r>
                      <a:endParaRPr lang="ru-RU" sz="1400" dirty="0" smtClean="0">
                        <a:solidFill>
                          <a:srgbClr val="282A2E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3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7">
            <a:extLst>
              <a:ext uri="{FF2B5EF4-FFF2-40B4-BE49-F238E27FC236}">
                <a16:creationId xmlns="" xmlns:a16="http://schemas.microsoft.com/office/drawing/2014/main" id="{C9193865-8FDC-0948-CD45-1EAFF16B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3" y="397564"/>
            <a:ext cx="9518374" cy="403232"/>
          </a:xfrm>
        </p:spPr>
        <p:txBody>
          <a:bodyPr>
            <a:noAutofit/>
          </a:bodyPr>
          <a:lstStyle/>
          <a:p>
            <a:r>
              <a:rPr lang="ru-RU" dirty="0" smtClean="0"/>
              <a:t>СТАТИСТИЧЕСКИЕ НАБЛЮДЕНИЯ И ОБСЛЕДОВАНИЯ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642831"/>
              </p:ext>
            </p:extLst>
          </p:nvPr>
        </p:nvGraphicFramePr>
        <p:xfrm>
          <a:off x="625065" y="1030016"/>
          <a:ext cx="11135354" cy="5263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0507"/>
                <a:gridCol w="1271752"/>
                <a:gridCol w="5843095"/>
              </a:tblGrid>
              <a:tr h="47935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НАИМЕНОВАНИЕ НАБЛЮДЕНИЯ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aseline="0" dirty="0" smtClean="0"/>
                        <a:t>ПЕРИОДИЧ-НОСТЬ </a:t>
                      </a:r>
                      <a:endParaRPr lang="ru-RU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aseline="0" dirty="0" smtClean="0"/>
                        <a:t>НАИМЕНОВАНИЕ ПОКАЗАТЕЛЕЙ</a:t>
                      </a:r>
                      <a:endParaRPr lang="ru-RU" sz="1600" dirty="0"/>
                    </a:p>
                  </a:txBody>
                  <a:tcPr anchor="ctr"/>
                </a:tc>
              </a:tr>
              <a:tr h="678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ВЫБОРОЧНОЕ ОБСЛЕДОВАНИЕ ИНФОРМАЦИОННО-КОММУНИКАЦИОННЫХ ТЕХНОЛОГИЙ (2022)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ежегодно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доля населения, использующего мобильные </a:t>
                      </a: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телефоны,</a:t>
                      </a:r>
                      <a:r>
                        <a:rPr lang="ru-RU" sz="1400" kern="1200" baseline="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персональные компьютеры </a:t>
                      </a: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сеть «</a:t>
                      </a: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Интернет»</a:t>
                      </a:r>
                      <a:endParaRPr lang="ru-RU" sz="1600" i="1" dirty="0">
                        <a:solidFill>
                          <a:srgbClr val="9C3667"/>
                        </a:solidFill>
                      </a:endParaRPr>
                    </a:p>
                  </a:txBody>
                  <a:tcPr anchor="ctr"/>
                </a:tc>
              </a:tr>
              <a:tr h="928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ВЫБОРОЧНОЕ НАБЛЮДЕНИЕ ДОХОДОВ НАСЕЛЕНИЯ И УЧАСТИЯ В СОЦИАЛЬНЫХ ПРОГРАММАХ (2022)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ежегодно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доходы населения по источникам </a:t>
                      </a:r>
                      <a:b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(оплата труда, пенсии, социальные пособия) </a:t>
                      </a:r>
                      <a:endParaRPr lang="ru-RU" sz="1400" i="1" kern="1200" dirty="0" smtClean="0">
                        <a:solidFill>
                          <a:srgbClr val="9C3667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348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КОМПЛЕКСНОЕ НАБЛЮДЕНИЕ УСЛОВИЙ ЖИЗНИ НАСЕЛЕНИЯ (2022)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 раз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в 2 года</a:t>
                      </a:r>
                      <a:endParaRPr lang="ru-RU" sz="1400" dirty="0" smtClean="0">
                        <a:solidFill>
                          <a:srgbClr val="282A2E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удовлетворенность населения качеством жилищных и бытовых условий проживания,</a:t>
                      </a:r>
                      <a:r>
                        <a:rPr lang="ru-RU" sz="1400" kern="1200" baseline="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работой учреждений социальной сферы и </a:t>
                      </a: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транспорта</a:t>
                      </a:r>
                      <a:endParaRPr lang="ru-RU" sz="1400" i="1" kern="1200" dirty="0" smtClean="0">
                        <a:solidFill>
                          <a:srgbClr val="9C3667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7676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ВЫБОРОЧНОЕ НАБЛЮДЕНИЕ КАЧЕСТВА И ДОСТУПНОСТИ УСЛУГ В СФЕРАХ ОБРАЗОВАНИЯ, ЗДРАВООХРАНЕНИЯ И СОЦИАЛЬНОГО ОБСЛУЖИВАНИЯ, СОДЕЙСТВИЯ ЗАНЯТОСТИ НАСЕЛЕНИЯ (2022)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 раз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в 2 года</a:t>
                      </a:r>
                      <a:endParaRPr lang="ru-RU" sz="1400" dirty="0" smtClean="0">
                        <a:solidFill>
                          <a:srgbClr val="282A2E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частота и своевременность получения образовательных, медицинских и социальных услуг, а также услуг в области содействия занятости </a:t>
                      </a:r>
                      <a:r>
                        <a:rPr lang="ru-RU" sz="1400" kern="1200" dirty="0" smtClean="0">
                          <a:solidFill>
                            <a:srgbClr val="282A2E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населения</a:t>
                      </a:r>
                      <a:endParaRPr lang="ru-RU" sz="1400" i="1" kern="1200" dirty="0">
                        <a:solidFill>
                          <a:srgbClr val="282A2E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8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xmlns="" id="{5D4477A6-FC86-DE98-5244-57D1347CE09B}"/>
              </a:ext>
            </a:extLst>
          </p:cNvPr>
          <p:cNvSpPr/>
          <p:nvPr/>
        </p:nvSpPr>
        <p:spPr>
          <a:xfrm>
            <a:off x="698750" y="1769302"/>
            <a:ext cx="3200399" cy="3783773"/>
          </a:xfrm>
          <a:custGeom>
            <a:avLst/>
            <a:gdLst/>
            <a:ahLst/>
            <a:cxnLst/>
            <a:rect l="l" t="t" r="r" b="b"/>
            <a:pathLst>
              <a:path w="4574540" h="5994400">
                <a:moveTo>
                  <a:pt x="4421797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842000"/>
                </a:lnTo>
                <a:lnTo>
                  <a:pt x="7769" y="5890168"/>
                </a:lnTo>
                <a:lnTo>
                  <a:pt x="29405" y="5932003"/>
                </a:lnTo>
                <a:lnTo>
                  <a:pt x="62396" y="5964994"/>
                </a:lnTo>
                <a:lnTo>
                  <a:pt x="104231" y="5986630"/>
                </a:lnTo>
                <a:lnTo>
                  <a:pt x="152400" y="5994400"/>
                </a:lnTo>
                <a:lnTo>
                  <a:pt x="4421797" y="5994400"/>
                </a:lnTo>
                <a:lnTo>
                  <a:pt x="4469970" y="5986630"/>
                </a:lnTo>
                <a:lnTo>
                  <a:pt x="4511805" y="5964994"/>
                </a:lnTo>
                <a:lnTo>
                  <a:pt x="4544794" y="5932003"/>
                </a:lnTo>
                <a:lnTo>
                  <a:pt x="4566428" y="5890168"/>
                </a:lnTo>
                <a:lnTo>
                  <a:pt x="4574197" y="5842000"/>
                </a:lnTo>
                <a:lnTo>
                  <a:pt x="4574197" y="152400"/>
                </a:lnTo>
                <a:lnTo>
                  <a:pt x="4566428" y="104231"/>
                </a:lnTo>
                <a:lnTo>
                  <a:pt x="4544794" y="62396"/>
                </a:lnTo>
                <a:lnTo>
                  <a:pt x="4511805" y="29405"/>
                </a:lnTo>
                <a:lnTo>
                  <a:pt x="4469970" y="7769"/>
                </a:lnTo>
                <a:lnTo>
                  <a:pt x="4421797" y="0"/>
                </a:lnTo>
                <a:close/>
              </a:path>
            </a:pathLst>
          </a:custGeom>
          <a:solidFill>
            <a:srgbClr val="CF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xmlns="" id="{92709F1F-02D4-9615-F934-D8583071E59F}"/>
              </a:ext>
            </a:extLst>
          </p:cNvPr>
          <p:cNvSpPr txBox="1"/>
          <p:nvPr/>
        </p:nvSpPr>
        <p:spPr>
          <a:xfrm>
            <a:off x="1478484" y="2790911"/>
            <a:ext cx="116869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 smtClean="0">
                <a:solidFill>
                  <a:schemeClr val="accent1"/>
                </a:solidFill>
                <a:cs typeface="Arial Black"/>
              </a:rPr>
              <a:t>1</a:t>
            </a:r>
            <a:r>
              <a:rPr lang="ru-RU" sz="2800" b="1" spc="-10" dirty="0" smtClean="0">
                <a:solidFill>
                  <a:schemeClr val="accent1"/>
                </a:solidFill>
                <a:cs typeface="Arial Black"/>
              </a:rPr>
              <a:t>03</a:t>
            </a:r>
            <a:r>
              <a:rPr sz="2800" b="1" spc="-10" dirty="0" smtClean="0">
                <a:solidFill>
                  <a:schemeClr val="accent1"/>
                </a:solidFill>
                <a:cs typeface="Arial Black"/>
              </a:rPr>
              <a:t>,</a:t>
            </a:r>
            <a:r>
              <a:rPr lang="ru-RU" sz="2800" b="1" spc="-10" dirty="0" smtClean="0">
                <a:solidFill>
                  <a:schemeClr val="accent1"/>
                </a:solidFill>
                <a:cs typeface="Arial Black"/>
              </a:rPr>
              <a:t>5</a:t>
            </a:r>
            <a:endParaRPr sz="2600" b="1" dirty="0">
              <a:solidFill>
                <a:schemeClr val="accent1"/>
              </a:solidFill>
              <a:cs typeface="Arial Black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xmlns="" id="{CFC5FFDF-62B4-15FE-FF9B-9F136103F603}"/>
              </a:ext>
            </a:extLst>
          </p:cNvPr>
          <p:cNvSpPr txBox="1"/>
          <p:nvPr/>
        </p:nvSpPr>
        <p:spPr>
          <a:xfrm>
            <a:off x="1464286" y="1881262"/>
            <a:ext cx="210759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25" dirty="0" smtClean="0">
                <a:solidFill>
                  <a:schemeClr val="accent1"/>
                </a:solidFill>
                <a:latin typeface="Arial"/>
                <a:cs typeface="Arial"/>
              </a:rPr>
              <a:t>Индекс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25" dirty="0" smtClean="0">
                <a:solidFill>
                  <a:schemeClr val="accent1"/>
                </a:solidFill>
                <a:latin typeface="Arial"/>
                <a:cs typeface="Arial"/>
              </a:rPr>
              <a:t>промышленного производства</a:t>
            </a:r>
            <a:endParaRPr sz="16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D0AC2F4B-618B-2789-C1E3-A147FDB6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ПРОМЫШЛЕННОЕ ПРОИЗВОДСТВО </a:t>
            </a:r>
            <a:endParaRPr lang="ru-RU" dirty="0"/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xmlns="" id="{06791671-2FAD-7F2D-DE45-7A5440D30857}"/>
              </a:ext>
            </a:extLst>
          </p:cNvPr>
          <p:cNvSpPr txBox="1">
            <a:spLocks/>
          </p:cNvSpPr>
          <p:nvPr/>
        </p:nvSpPr>
        <p:spPr>
          <a:xfrm>
            <a:off x="599670" y="684972"/>
            <a:ext cx="9518374" cy="403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2023 </a:t>
            </a:r>
            <a:r>
              <a:rPr lang="ru-RU" sz="1400" dirty="0">
                <a:solidFill>
                  <a:schemeClr val="tx1"/>
                </a:solidFill>
              </a:rPr>
              <a:t>г. в % к </a:t>
            </a:r>
            <a:r>
              <a:rPr lang="ru-RU" sz="1400" dirty="0" smtClean="0">
                <a:solidFill>
                  <a:schemeClr val="tx1"/>
                </a:solidFill>
              </a:rPr>
              <a:t>2022 </a:t>
            </a:r>
            <a:r>
              <a:rPr lang="ru-RU" sz="1400" dirty="0">
                <a:solidFill>
                  <a:schemeClr val="tx1"/>
                </a:solidFill>
              </a:rPr>
              <a:t>г.</a:t>
            </a: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xmlns="" id="{2435AA6D-D1FA-0C9D-1C10-C4A9F477BA48}"/>
              </a:ext>
            </a:extLst>
          </p:cNvPr>
          <p:cNvSpPr txBox="1"/>
          <p:nvPr/>
        </p:nvSpPr>
        <p:spPr>
          <a:xfrm>
            <a:off x="1478476" y="3234604"/>
            <a:ext cx="235158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b"/>
            <a:r>
              <a:rPr lang="ru-RU" sz="1400" dirty="0" smtClean="0"/>
              <a:t>Российская Федерация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xmlns="" id="{92709F1F-02D4-9615-F934-D8583071E59F}"/>
              </a:ext>
            </a:extLst>
          </p:cNvPr>
          <p:cNvSpPr txBox="1"/>
          <p:nvPr/>
        </p:nvSpPr>
        <p:spPr>
          <a:xfrm>
            <a:off x="1480914" y="3535765"/>
            <a:ext cx="117934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 smtClean="0">
                <a:solidFill>
                  <a:schemeClr val="accent1"/>
                </a:solidFill>
                <a:cs typeface="Arial Black"/>
              </a:rPr>
              <a:t>1</a:t>
            </a:r>
            <a:r>
              <a:rPr lang="ru-RU" sz="2800" b="1" spc="-10" dirty="0" smtClean="0">
                <a:solidFill>
                  <a:schemeClr val="accent1"/>
                </a:solidFill>
                <a:cs typeface="Arial Black"/>
              </a:rPr>
              <a:t>06</a:t>
            </a:r>
            <a:r>
              <a:rPr sz="2800" b="1" spc="-10" dirty="0" smtClean="0">
                <a:solidFill>
                  <a:schemeClr val="accent1"/>
                </a:solidFill>
                <a:cs typeface="Arial Black"/>
              </a:rPr>
              <a:t>,</a:t>
            </a:r>
            <a:r>
              <a:rPr lang="ru-RU" sz="2800" b="1" spc="-10" dirty="0" smtClean="0">
                <a:solidFill>
                  <a:schemeClr val="accent1"/>
                </a:solidFill>
                <a:cs typeface="Arial Black"/>
              </a:rPr>
              <a:t>7</a:t>
            </a:r>
            <a:endParaRPr sz="2600" b="1" dirty="0">
              <a:solidFill>
                <a:schemeClr val="accent1"/>
              </a:solidFill>
              <a:cs typeface="Arial Black"/>
            </a:endParaRPr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xmlns="" id="{2435AA6D-D1FA-0C9D-1C10-C4A9F477BA48}"/>
              </a:ext>
            </a:extLst>
          </p:cNvPr>
          <p:cNvSpPr txBox="1"/>
          <p:nvPr/>
        </p:nvSpPr>
        <p:spPr>
          <a:xfrm>
            <a:off x="1478485" y="3979461"/>
            <a:ext cx="23586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b"/>
            <a:r>
              <a:rPr lang="ru-RU" sz="1400" dirty="0" smtClean="0"/>
              <a:t>Приволжский</a:t>
            </a:r>
          </a:p>
          <a:p>
            <a:pPr fontAlgn="b"/>
            <a:r>
              <a:rPr lang="ru-RU" sz="1400" dirty="0" smtClean="0"/>
              <a:t>федеральный округ</a:t>
            </a: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xmlns="" id="{92709F1F-02D4-9615-F934-D8583071E59F}"/>
              </a:ext>
            </a:extLst>
          </p:cNvPr>
          <p:cNvSpPr txBox="1"/>
          <p:nvPr/>
        </p:nvSpPr>
        <p:spPr>
          <a:xfrm>
            <a:off x="1480914" y="4491653"/>
            <a:ext cx="88773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 smtClean="0">
                <a:solidFill>
                  <a:schemeClr val="accent1"/>
                </a:solidFill>
                <a:cs typeface="Arial Black"/>
              </a:rPr>
              <a:t>1</a:t>
            </a:r>
            <a:r>
              <a:rPr lang="ru-RU" sz="2800" b="1" spc="-10" dirty="0" smtClean="0">
                <a:solidFill>
                  <a:schemeClr val="accent1"/>
                </a:solidFill>
                <a:cs typeface="Arial Black"/>
              </a:rPr>
              <a:t>14</a:t>
            </a:r>
            <a:r>
              <a:rPr sz="2800" b="1" spc="-10" dirty="0" smtClean="0">
                <a:solidFill>
                  <a:schemeClr val="accent1"/>
                </a:solidFill>
                <a:cs typeface="Arial Black"/>
              </a:rPr>
              <a:t>,</a:t>
            </a:r>
            <a:r>
              <a:rPr lang="ru-RU" sz="2800" b="1" spc="-10" dirty="0" smtClean="0">
                <a:solidFill>
                  <a:schemeClr val="accent1"/>
                </a:solidFill>
                <a:cs typeface="Arial Black"/>
              </a:rPr>
              <a:t>1</a:t>
            </a:r>
            <a:endParaRPr sz="2600" b="1" dirty="0">
              <a:solidFill>
                <a:schemeClr val="accent1"/>
              </a:solidFill>
              <a:cs typeface="Arial Black"/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xmlns="" id="{2435AA6D-D1FA-0C9D-1C10-C4A9F477BA48}"/>
              </a:ext>
            </a:extLst>
          </p:cNvPr>
          <p:cNvSpPr txBox="1"/>
          <p:nvPr/>
        </p:nvSpPr>
        <p:spPr>
          <a:xfrm>
            <a:off x="1480914" y="4935358"/>
            <a:ext cx="23657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b"/>
            <a:r>
              <a:rPr lang="ru-RU" sz="1400" dirty="0" smtClean="0"/>
              <a:t>Пензенская область</a:t>
            </a:r>
          </a:p>
        </p:txBody>
      </p:sp>
      <p:pic>
        <p:nvPicPr>
          <p:cNvPr id="1026" name="Picture 2" descr="C:\Users\p58_KorobasovaYA\Desktop\Иконки_файлы\ИПП, демография, производство и организации, добыча\ИПП\Индекс промышленного производств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36" y="2028156"/>
            <a:ext cx="443908" cy="4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xmlns="" id="{28D957B2-E58D-143C-5E41-4ECD5FCD2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6291827"/>
              </p:ext>
            </p:extLst>
          </p:nvPr>
        </p:nvGraphicFramePr>
        <p:xfrm>
          <a:off x="4406868" y="1651884"/>
          <a:ext cx="7156912" cy="484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bject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92709F1F-02D4-9615-F934-D8583071E59F}"/>
              </a:ext>
            </a:extLst>
          </p:cNvPr>
          <p:cNvSpPr txBox="1"/>
          <p:nvPr/>
        </p:nvSpPr>
        <p:spPr>
          <a:xfrm>
            <a:off x="6762750" y="5757337"/>
            <a:ext cx="3295650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ru-RU" sz="2800" b="1" spc="-10" dirty="0" smtClean="0">
                <a:solidFill>
                  <a:srgbClr val="9C3667"/>
                </a:solidFill>
                <a:cs typeface="Arial Black"/>
              </a:rPr>
              <a:t>2</a:t>
            </a:r>
            <a:r>
              <a:rPr lang="ru-RU" sz="2800" b="1" spc="-10" dirty="0" smtClean="0">
                <a:solidFill>
                  <a:srgbClr val="C00000"/>
                </a:solidFill>
                <a:cs typeface="Arial Black"/>
              </a:rPr>
              <a:t> </a:t>
            </a:r>
            <a:r>
              <a:rPr lang="ru-RU" sz="1400" b="1" spc="-10" dirty="0" smtClean="0">
                <a:solidFill>
                  <a:schemeClr val="accent1"/>
                </a:solidFill>
                <a:cs typeface="Arial Black"/>
              </a:rPr>
              <a:t>место в ПФО, </a:t>
            </a:r>
            <a:r>
              <a:rPr lang="ru-RU" sz="2800" b="1" spc="-10" dirty="0" smtClean="0">
                <a:solidFill>
                  <a:srgbClr val="9C3667"/>
                </a:solidFill>
                <a:cs typeface="Arial Black"/>
              </a:rPr>
              <a:t>11</a:t>
            </a:r>
            <a:r>
              <a:rPr lang="ru-RU" sz="2800" b="1" spc="-10" dirty="0" smtClean="0">
                <a:solidFill>
                  <a:srgbClr val="C00000"/>
                </a:solidFill>
                <a:cs typeface="Arial Black"/>
              </a:rPr>
              <a:t> </a:t>
            </a:r>
            <a:r>
              <a:rPr lang="ru-RU" sz="1400" b="1" spc="-10" dirty="0">
                <a:solidFill>
                  <a:schemeClr val="accent1"/>
                </a:solidFill>
                <a:cs typeface="Arial Black"/>
              </a:rPr>
              <a:t>место в </a:t>
            </a:r>
            <a:r>
              <a:rPr lang="ru-RU" sz="1400" b="1" spc="-10" dirty="0" smtClean="0">
                <a:solidFill>
                  <a:schemeClr val="accent1"/>
                </a:solidFill>
                <a:cs typeface="Arial Black"/>
              </a:rPr>
              <a:t>РФ</a:t>
            </a:r>
            <a:endParaRPr lang="ru-RU" sz="1400" b="1" spc="-10" dirty="0">
              <a:solidFill>
                <a:schemeClr val="accent1"/>
              </a:solidFill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400" b="1" spc="-10" dirty="0" smtClean="0">
              <a:solidFill>
                <a:schemeClr val="accent1"/>
              </a:solidFill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194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D0AC2F4B-618B-2789-C1E3-A147FDB6B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ЖИЛИЩНОЕ СТРОИТЕЛЬСТВО</a:t>
            </a:r>
            <a:endParaRPr lang="ru-RU" dirty="0"/>
          </a:p>
        </p:txBody>
      </p:sp>
      <p:sp>
        <p:nvSpPr>
          <p:cNvPr id="16" name="Заголовок 17">
            <a:extLst>
              <a:ext uri="{FF2B5EF4-FFF2-40B4-BE49-F238E27FC236}">
                <a16:creationId xmlns:a16="http://schemas.microsoft.com/office/drawing/2014/main" xmlns="" id="{06791671-2FAD-7F2D-DE45-7A5440D30857}"/>
              </a:ext>
            </a:extLst>
          </p:cNvPr>
          <p:cNvSpPr txBox="1">
            <a:spLocks/>
          </p:cNvSpPr>
          <p:nvPr/>
        </p:nvSpPr>
        <p:spPr>
          <a:xfrm>
            <a:off x="599670" y="684972"/>
            <a:ext cx="9518374" cy="403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2023 </a:t>
            </a:r>
            <a:r>
              <a:rPr lang="ru-RU" sz="1400" dirty="0">
                <a:solidFill>
                  <a:schemeClr val="tx1"/>
                </a:solidFill>
              </a:rPr>
              <a:t>г. </a:t>
            </a:r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xmlns="" id="{28D957B2-E58D-143C-5E41-4ECD5FCD2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350101"/>
              </p:ext>
            </p:extLst>
          </p:nvPr>
        </p:nvGraphicFramePr>
        <p:xfrm>
          <a:off x="4467613" y="1615752"/>
          <a:ext cx="7156912" cy="484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549897" y="1268977"/>
            <a:ext cx="3131462" cy="4275717"/>
            <a:chOff x="549897" y="1268977"/>
            <a:chExt cx="3131462" cy="4275717"/>
          </a:xfrm>
        </p:grpSpPr>
        <p:sp>
          <p:nvSpPr>
            <p:cNvPr id="20" name="object 9">
              <a:extLst>
                <a:ext uri="{FF2B5EF4-FFF2-40B4-BE49-F238E27FC236}">
                  <a16:creationId xmlns:a16="http://schemas.microsoft.com/office/drawing/2014/main" xmlns="" id="{8BE3BB98-FDEA-5D86-36E6-C8F54E1D8DF4}"/>
                </a:ext>
              </a:extLst>
            </p:cNvPr>
            <p:cNvSpPr txBox="1"/>
            <p:nvPr/>
          </p:nvSpPr>
          <p:spPr>
            <a:xfrm>
              <a:off x="685680" y="1268977"/>
              <a:ext cx="2873848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ru-RU" sz="1200" b="1" dirty="0">
                  <a:solidFill>
                    <a:srgbClr val="282A2E"/>
                  </a:solidFill>
                  <a:latin typeface="Arial"/>
                  <a:cs typeface="Arial"/>
                </a:rPr>
                <a:t>О</a:t>
              </a:r>
              <a:r>
                <a:rPr lang="ru-RU" sz="1200" b="1" dirty="0" smtClean="0">
                  <a:solidFill>
                    <a:srgbClr val="282A2E"/>
                  </a:solidFill>
                  <a:latin typeface="Arial"/>
                  <a:cs typeface="Arial"/>
                </a:rPr>
                <a:t>бъём работ, выполненных по виду деятельности «Строительство»</a:t>
              </a:r>
              <a:endParaRPr sz="1200" b="1" dirty="0">
                <a:latin typeface="Arial"/>
                <a:cs typeface="Arial"/>
              </a:endParaRPr>
            </a:p>
          </p:txBody>
        </p:sp>
        <p:sp>
          <p:nvSpPr>
            <p:cNvPr id="26" name="object 12">
              <a:extLst>
                <a:ext uri="{FF2B5EF4-FFF2-40B4-BE49-F238E27FC236}">
                  <a16:creationId xmlns:a16="http://schemas.microsoft.com/office/drawing/2014/main" xmlns="" id="{47FE208A-8387-EC2D-7B81-2F3445AA13F1}"/>
                </a:ext>
              </a:extLst>
            </p:cNvPr>
            <p:cNvSpPr txBox="1"/>
            <p:nvPr/>
          </p:nvSpPr>
          <p:spPr>
            <a:xfrm>
              <a:off x="1046720" y="1820545"/>
              <a:ext cx="1752952" cy="44371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ru-RU" sz="2800" b="1" spc="-25" dirty="0" smtClean="0">
                  <a:solidFill>
                    <a:srgbClr val="363194"/>
                  </a:solidFill>
                  <a:latin typeface="Arial"/>
                  <a:cs typeface="Arial"/>
                </a:rPr>
                <a:t>57 496,3</a:t>
              </a:r>
              <a:endParaRPr sz="2800" dirty="0">
                <a:solidFill>
                  <a:srgbClr val="363194"/>
                </a:solidFill>
                <a:latin typeface="Arial"/>
                <a:cs typeface="Arial"/>
              </a:endParaRPr>
            </a:p>
          </p:txBody>
        </p:sp>
        <p:sp>
          <p:nvSpPr>
            <p:cNvPr id="27" name="object 15">
              <a:extLst>
                <a:ext uri="{FF2B5EF4-FFF2-40B4-BE49-F238E27FC236}">
                  <a16:creationId xmlns:a16="http://schemas.microsoft.com/office/drawing/2014/main" xmlns="" id="{42FE28FB-24F3-7AC3-C8C0-B40A0EAB237C}"/>
                </a:ext>
              </a:extLst>
            </p:cNvPr>
            <p:cNvSpPr txBox="1"/>
            <p:nvPr/>
          </p:nvSpPr>
          <p:spPr>
            <a:xfrm>
              <a:off x="2886747" y="1857622"/>
              <a:ext cx="652084" cy="3452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90000"/>
                </a:lnSpc>
                <a:spcBef>
                  <a:spcPts val="100"/>
                </a:spcBef>
              </a:pPr>
              <a:r>
                <a:rPr lang="ru-RU" sz="1200" b="1" spc="-10" dirty="0">
                  <a:solidFill>
                    <a:srgbClr val="363194"/>
                  </a:solidFill>
                  <a:latin typeface="Arial"/>
                  <a:cs typeface="Arial"/>
                </a:rPr>
                <a:t>м</a:t>
              </a:r>
              <a:r>
                <a:rPr lang="ru-RU" sz="1200" b="1" spc="-10" dirty="0" smtClean="0">
                  <a:solidFill>
                    <a:srgbClr val="363194"/>
                  </a:solidFill>
                  <a:latin typeface="Arial"/>
                  <a:cs typeface="Arial"/>
                </a:rPr>
                <a:t>лн рублей</a:t>
              </a:r>
              <a:endParaRPr sz="1200" dirty="0">
                <a:solidFill>
                  <a:srgbClr val="363194"/>
                </a:solidFill>
                <a:latin typeface="Arial"/>
                <a:cs typeface="Arial"/>
              </a:endParaRPr>
            </a:p>
          </p:txBody>
        </p:sp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8BE3BB98-FDEA-5D86-36E6-C8F54E1D8DF4}"/>
                </a:ext>
              </a:extLst>
            </p:cNvPr>
            <p:cNvSpPr txBox="1"/>
            <p:nvPr/>
          </p:nvSpPr>
          <p:spPr>
            <a:xfrm>
              <a:off x="683705" y="3501977"/>
              <a:ext cx="2873848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ru-RU" sz="1200" b="1" dirty="0" smtClean="0">
                  <a:solidFill>
                    <a:srgbClr val="282A2E"/>
                  </a:solidFill>
                  <a:latin typeface="Arial"/>
                  <a:cs typeface="Arial"/>
                </a:rPr>
                <a:t>Введено общей площади жилых домов</a:t>
              </a:r>
              <a:endParaRPr sz="1200" b="1" dirty="0">
                <a:latin typeface="Arial"/>
                <a:cs typeface="Arial"/>
              </a:endParaRPr>
            </a:p>
          </p:txBody>
        </p:sp>
        <p:sp>
          <p:nvSpPr>
            <p:cNvPr id="29" name="object 12">
              <a:extLst>
                <a:ext uri="{FF2B5EF4-FFF2-40B4-BE49-F238E27FC236}">
                  <a16:creationId xmlns:a16="http://schemas.microsoft.com/office/drawing/2014/main" xmlns="" id="{47FE208A-8387-EC2D-7B81-2F3445AA13F1}"/>
                </a:ext>
              </a:extLst>
            </p:cNvPr>
            <p:cNvSpPr txBox="1"/>
            <p:nvPr/>
          </p:nvSpPr>
          <p:spPr>
            <a:xfrm>
              <a:off x="1046720" y="3989657"/>
              <a:ext cx="1752952" cy="44371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ru-RU" sz="2800" b="1" spc="-25" dirty="0" smtClean="0">
                  <a:solidFill>
                    <a:srgbClr val="363194"/>
                  </a:solidFill>
                  <a:latin typeface="Arial"/>
                  <a:cs typeface="Arial"/>
                </a:rPr>
                <a:t>938,7</a:t>
              </a:r>
              <a:endParaRPr sz="2800" dirty="0">
                <a:solidFill>
                  <a:srgbClr val="363194"/>
                </a:solidFill>
                <a:latin typeface="Arial"/>
                <a:cs typeface="Arial"/>
              </a:endParaRPr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xmlns="" id="{42FE28FB-24F3-7AC3-C8C0-B40A0EAB237C}"/>
                </a:ext>
              </a:extLst>
            </p:cNvPr>
            <p:cNvSpPr txBox="1"/>
            <p:nvPr/>
          </p:nvSpPr>
          <p:spPr>
            <a:xfrm>
              <a:off x="2884781" y="4044913"/>
              <a:ext cx="499697" cy="3452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90000"/>
                </a:lnSpc>
                <a:spcBef>
                  <a:spcPts val="100"/>
                </a:spcBef>
              </a:pPr>
              <a:r>
                <a:rPr lang="ru-RU" sz="1200" b="1" spc="-10" dirty="0">
                  <a:solidFill>
                    <a:srgbClr val="363194"/>
                  </a:solidFill>
                  <a:latin typeface="Arial"/>
                  <a:cs typeface="Arial"/>
                </a:rPr>
                <a:t>т</a:t>
              </a:r>
              <a:r>
                <a:rPr lang="ru-RU" sz="1200" b="1" spc="-10" dirty="0" smtClean="0">
                  <a:solidFill>
                    <a:srgbClr val="363194"/>
                  </a:solidFill>
                  <a:latin typeface="Arial"/>
                  <a:cs typeface="Arial"/>
                </a:rPr>
                <a:t>ыс. кв. м</a:t>
              </a:r>
              <a:endParaRPr sz="1200" dirty="0">
                <a:solidFill>
                  <a:srgbClr val="363194"/>
                </a:solidFill>
                <a:latin typeface="Arial"/>
                <a:cs typeface="Arial"/>
              </a:endParaRPr>
            </a:p>
          </p:txBody>
        </p:sp>
        <p:sp>
          <p:nvSpPr>
            <p:cNvPr id="33" name="object 9">
              <a:extLst>
                <a:ext uri="{FF2B5EF4-FFF2-40B4-BE49-F238E27FC236}">
                  <a16:creationId xmlns:a16="http://schemas.microsoft.com/office/drawing/2014/main" xmlns="" id="{8BE3BB98-FDEA-5D86-36E6-C8F54E1D8DF4}"/>
                </a:ext>
              </a:extLst>
            </p:cNvPr>
            <p:cNvSpPr txBox="1"/>
            <p:nvPr/>
          </p:nvSpPr>
          <p:spPr>
            <a:xfrm>
              <a:off x="681738" y="4687502"/>
              <a:ext cx="2999621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ru-RU" sz="1200" b="1" dirty="0" smtClean="0">
                  <a:solidFill>
                    <a:srgbClr val="282A2E"/>
                  </a:solidFill>
                  <a:latin typeface="Arial"/>
                  <a:cs typeface="Arial"/>
                </a:rPr>
                <a:t>В </a:t>
              </a:r>
              <a:r>
                <a:rPr lang="ru-RU" sz="1200" b="1" dirty="0" err="1" smtClean="0">
                  <a:solidFill>
                    <a:srgbClr val="282A2E"/>
                  </a:solidFill>
                  <a:latin typeface="Arial"/>
                  <a:cs typeface="Arial"/>
                </a:rPr>
                <a:t>т.ч</a:t>
              </a:r>
              <a:r>
                <a:rPr lang="ru-RU" sz="1200" b="1" dirty="0" smtClean="0">
                  <a:solidFill>
                    <a:srgbClr val="282A2E"/>
                  </a:solidFill>
                  <a:latin typeface="Arial"/>
                  <a:cs typeface="Arial"/>
                </a:rPr>
                <a:t>. </a:t>
              </a:r>
              <a:r>
                <a:rPr lang="ru-RU" sz="1200" b="1" dirty="0">
                  <a:solidFill>
                    <a:srgbClr val="282A2E"/>
                  </a:solidFill>
                  <a:latin typeface="Arial"/>
                  <a:cs typeface="Arial"/>
                </a:rPr>
                <a:t>и</a:t>
              </a:r>
              <a:r>
                <a:rPr lang="ru-RU" sz="1200" b="1" dirty="0" smtClean="0">
                  <a:solidFill>
                    <a:srgbClr val="282A2E"/>
                  </a:solidFill>
                  <a:latin typeface="Arial"/>
                  <a:cs typeface="Arial"/>
                </a:rPr>
                <a:t>ндивидуальное строительство</a:t>
              </a:r>
              <a:endParaRPr sz="1200" b="1" dirty="0">
                <a:latin typeface="Arial"/>
                <a:cs typeface="Arial"/>
              </a:endParaRPr>
            </a:p>
          </p:txBody>
        </p:sp>
        <p:sp>
          <p:nvSpPr>
            <p:cNvPr id="34" name="object 12">
              <a:extLst>
                <a:ext uri="{FF2B5EF4-FFF2-40B4-BE49-F238E27FC236}">
                  <a16:creationId xmlns:a16="http://schemas.microsoft.com/office/drawing/2014/main" xmlns="" id="{47FE208A-8387-EC2D-7B81-2F3445AA13F1}"/>
                </a:ext>
              </a:extLst>
            </p:cNvPr>
            <p:cNvSpPr txBox="1"/>
            <p:nvPr/>
          </p:nvSpPr>
          <p:spPr>
            <a:xfrm>
              <a:off x="1046720" y="5075826"/>
              <a:ext cx="1752952" cy="44371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ru-RU" sz="2800" b="1" spc="-25" dirty="0" smtClean="0">
                  <a:solidFill>
                    <a:srgbClr val="363194"/>
                  </a:solidFill>
                  <a:latin typeface="Arial"/>
                  <a:cs typeface="Arial"/>
                </a:rPr>
                <a:t>414,2</a:t>
              </a:r>
              <a:endParaRPr sz="2800" dirty="0">
                <a:solidFill>
                  <a:srgbClr val="363194"/>
                </a:solidFill>
                <a:latin typeface="Arial"/>
                <a:cs typeface="Arial"/>
              </a:endParaRPr>
            </a:p>
          </p:txBody>
        </p:sp>
        <p:sp>
          <p:nvSpPr>
            <p:cNvPr id="35" name="object 15">
              <a:extLst>
                <a:ext uri="{FF2B5EF4-FFF2-40B4-BE49-F238E27FC236}">
                  <a16:creationId xmlns:a16="http://schemas.microsoft.com/office/drawing/2014/main" xmlns="" id="{42FE28FB-24F3-7AC3-C8C0-B40A0EAB237C}"/>
                </a:ext>
              </a:extLst>
            </p:cNvPr>
            <p:cNvSpPr txBox="1"/>
            <p:nvPr/>
          </p:nvSpPr>
          <p:spPr>
            <a:xfrm>
              <a:off x="2882797" y="5131076"/>
              <a:ext cx="499697" cy="3452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90000"/>
                </a:lnSpc>
                <a:spcBef>
                  <a:spcPts val="100"/>
                </a:spcBef>
              </a:pPr>
              <a:r>
                <a:rPr lang="ru-RU" sz="1200" b="1" spc="-10" dirty="0">
                  <a:solidFill>
                    <a:srgbClr val="363194"/>
                  </a:solidFill>
                  <a:latin typeface="Arial"/>
                  <a:cs typeface="Arial"/>
                </a:rPr>
                <a:t>т</a:t>
              </a:r>
              <a:r>
                <a:rPr lang="ru-RU" sz="1200" b="1" spc="-10" dirty="0" smtClean="0">
                  <a:solidFill>
                    <a:srgbClr val="363194"/>
                  </a:solidFill>
                  <a:latin typeface="Arial"/>
                  <a:cs typeface="Arial"/>
                </a:rPr>
                <a:t>ыс. кв. м</a:t>
              </a:r>
              <a:endParaRPr sz="1200" dirty="0">
                <a:solidFill>
                  <a:srgbClr val="363194"/>
                </a:solidFill>
                <a:latin typeface="Arial"/>
                <a:cs typeface="Arial"/>
              </a:endParaRPr>
            </a:p>
          </p:txBody>
        </p:sp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8BE3BB98-FDEA-5D86-36E6-C8F54E1D8DF4}"/>
                </a:ext>
              </a:extLst>
            </p:cNvPr>
            <p:cNvSpPr txBox="1"/>
            <p:nvPr/>
          </p:nvSpPr>
          <p:spPr>
            <a:xfrm>
              <a:off x="671830" y="2492602"/>
              <a:ext cx="2873848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lang="ru-RU" sz="1200" b="1" dirty="0" smtClean="0">
                  <a:solidFill>
                    <a:srgbClr val="282A2E"/>
                  </a:solidFill>
                  <a:latin typeface="Arial"/>
                  <a:cs typeface="Arial"/>
                </a:rPr>
                <a:t>Сданы в эксплуатацию</a:t>
              </a:r>
              <a:endParaRPr sz="1200" b="1" dirty="0">
                <a:latin typeface="Arial"/>
                <a:cs typeface="Arial"/>
              </a:endParaRPr>
            </a:p>
          </p:txBody>
        </p:sp>
        <p:sp>
          <p:nvSpPr>
            <p:cNvPr id="37" name="object 12">
              <a:extLst>
                <a:ext uri="{FF2B5EF4-FFF2-40B4-BE49-F238E27FC236}">
                  <a16:creationId xmlns:a16="http://schemas.microsoft.com/office/drawing/2014/main" xmlns="" id="{47FE208A-8387-EC2D-7B81-2F3445AA13F1}"/>
                </a:ext>
              </a:extLst>
            </p:cNvPr>
            <p:cNvSpPr txBox="1"/>
            <p:nvPr/>
          </p:nvSpPr>
          <p:spPr>
            <a:xfrm>
              <a:off x="1048695" y="2791401"/>
              <a:ext cx="1752952" cy="44371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00"/>
                </a:spcBef>
              </a:pPr>
              <a:r>
                <a:rPr lang="ru-RU" sz="2800" b="1" spc="-25" dirty="0" smtClean="0">
                  <a:solidFill>
                    <a:srgbClr val="363194"/>
                  </a:solidFill>
                  <a:latin typeface="Arial"/>
                  <a:cs typeface="Arial"/>
                </a:rPr>
                <a:t>2 819</a:t>
              </a:r>
              <a:endParaRPr sz="2800" dirty="0">
                <a:solidFill>
                  <a:srgbClr val="363194"/>
                </a:solidFill>
                <a:latin typeface="Arial"/>
                <a:cs typeface="Arial"/>
              </a:endParaRPr>
            </a:p>
          </p:txBody>
        </p:sp>
        <p:sp>
          <p:nvSpPr>
            <p:cNvPr id="38" name="object 15">
              <a:extLst>
                <a:ext uri="{FF2B5EF4-FFF2-40B4-BE49-F238E27FC236}">
                  <a16:creationId xmlns:a16="http://schemas.microsoft.com/office/drawing/2014/main" xmlns="" id="{42FE28FB-24F3-7AC3-C8C0-B40A0EAB237C}"/>
                </a:ext>
              </a:extLst>
            </p:cNvPr>
            <p:cNvSpPr txBox="1"/>
            <p:nvPr/>
          </p:nvSpPr>
          <p:spPr>
            <a:xfrm>
              <a:off x="2884781" y="2845546"/>
              <a:ext cx="652084" cy="3452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90000"/>
                </a:lnSpc>
                <a:spcBef>
                  <a:spcPts val="100"/>
                </a:spcBef>
              </a:pPr>
              <a:r>
                <a:rPr lang="ru-RU" sz="1200" b="1" spc="-10" dirty="0">
                  <a:solidFill>
                    <a:srgbClr val="363194"/>
                  </a:solidFill>
                  <a:latin typeface="Arial"/>
                  <a:cs typeface="Arial"/>
                </a:rPr>
                <a:t>ж</a:t>
              </a:r>
              <a:r>
                <a:rPr lang="ru-RU" sz="1200" b="1" spc="-10" dirty="0" smtClean="0">
                  <a:solidFill>
                    <a:srgbClr val="363194"/>
                  </a:solidFill>
                  <a:latin typeface="Arial"/>
                  <a:cs typeface="Arial"/>
                </a:rPr>
                <a:t>илых домов</a:t>
              </a:r>
              <a:endParaRPr sz="1200" dirty="0">
                <a:solidFill>
                  <a:srgbClr val="363194"/>
                </a:solidFill>
                <a:latin typeface="Arial"/>
                <a:cs typeface="Arial"/>
              </a:endParaRPr>
            </a:p>
          </p:txBody>
        </p:sp>
        <p:pic>
          <p:nvPicPr>
            <p:cNvPr id="39" name="Picture 2" descr="C:\Users\p58_KorobasovaYA\Desktop\Иконки_файлы\Строительство, рынок жилья\Строительство\Введено в действие общей площади жилых домов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31" y="3912020"/>
              <a:ext cx="441760" cy="560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" descr="C:\Users\p58_KorobasovaYA\Desktop\Иконки_файлы\Строительство, рынок жилья\Строительство\Введено в действие общей площади жилых домов, построенных населением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31" y="4959975"/>
              <a:ext cx="527780" cy="584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" descr="C:\Users\p58_KorobasovaYA\Desktop\Иконки_файлы\ОКВЭД\Строительство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97" y="1836002"/>
              <a:ext cx="634759" cy="378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 descr="C:\Users\p58_KorobasovaYA\Desktop\Иконки_файлы\Строительство, рынок жилья\Строительство\Жилые здания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65" y="2775180"/>
              <a:ext cx="565709" cy="443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/>
          <p:cNvSpPr txBox="1"/>
          <p:nvPr/>
        </p:nvSpPr>
        <p:spPr>
          <a:xfrm>
            <a:off x="4213365" y="1267694"/>
            <a:ext cx="7046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1400" b="1" dirty="0" smtClean="0">
                <a:solidFill>
                  <a:srgbClr val="282A2E"/>
                </a:solidFill>
                <a:cs typeface="Arial Black"/>
              </a:rPr>
              <a:t>Темпы ввода жилья, </a:t>
            </a:r>
            <a:r>
              <a:rPr lang="ru-RU" sz="1200" dirty="0" smtClean="0">
                <a:solidFill>
                  <a:srgbClr val="282A2E"/>
                </a:solidFill>
                <a:cs typeface="Arial Black"/>
              </a:rPr>
              <a:t>2023 г. в % </a:t>
            </a:r>
            <a:r>
              <a:rPr lang="ru-RU" sz="1200" dirty="0">
                <a:solidFill>
                  <a:srgbClr val="282A2E"/>
                </a:solidFill>
                <a:cs typeface="Arial Black"/>
              </a:rPr>
              <a:t>к </a:t>
            </a:r>
            <a:r>
              <a:rPr lang="ru-RU" sz="1200" dirty="0" smtClean="0">
                <a:solidFill>
                  <a:srgbClr val="282A2E"/>
                </a:solidFill>
                <a:cs typeface="Arial Black"/>
              </a:rPr>
              <a:t>2022 г.</a:t>
            </a:r>
          </a:p>
        </p:txBody>
      </p:sp>
      <p:sp>
        <p:nvSpPr>
          <p:cNvPr id="23" name="object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92709F1F-02D4-9615-F934-D8583071E59F}"/>
              </a:ext>
            </a:extLst>
          </p:cNvPr>
          <p:cNvSpPr txBox="1"/>
          <p:nvPr/>
        </p:nvSpPr>
        <p:spPr>
          <a:xfrm>
            <a:off x="7110223" y="5757337"/>
            <a:ext cx="154800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10" dirty="0" smtClean="0">
                <a:solidFill>
                  <a:srgbClr val="9C3667"/>
                </a:solidFill>
                <a:cs typeface="Arial Black"/>
              </a:rPr>
              <a:t>6</a:t>
            </a:r>
            <a:r>
              <a:rPr lang="ru-RU" sz="2800" b="1" spc="-10" dirty="0" smtClean="0">
                <a:solidFill>
                  <a:srgbClr val="C00000"/>
                </a:solidFill>
                <a:cs typeface="Arial Black"/>
              </a:rPr>
              <a:t> </a:t>
            </a:r>
            <a:r>
              <a:rPr lang="ru-RU" sz="1400" b="1" spc="-10" dirty="0" smtClean="0">
                <a:solidFill>
                  <a:schemeClr val="accent1"/>
                </a:solidFill>
                <a:cs typeface="Arial Black"/>
              </a:rPr>
              <a:t>место в ПФО</a:t>
            </a:r>
          </a:p>
        </p:txBody>
      </p:sp>
    </p:spTree>
    <p:extLst>
      <p:ext uri="{BB962C8B-B14F-4D97-AF65-F5344CB8AC3E}">
        <p14:creationId xmlns:p14="http://schemas.microsoft.com/office/powerpoint/2010/main" val="14117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ВВОД В ЭКСПЛУАТАЦИЮ ПРОИЗВОДСТВЕННЫХ МОЩНОСТЕЙ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в 2023 г.</a:t>
            </a:r>
            <a:endParaRPr lang="ru-RU" dirty="0"/>
          </a:p>
        </p:txBody>
      </p:sp>
      <p:sp>
        <p:nvSpPr>
          <p:cNvPr id="10" name="Текст 1"/>
          <p:cNvSpPr>
            <a:spLocks noGrp="1"/>
          </p:cNvSpPr>
          <p:nvPr>
            <p:ph type="body" sz="quarter" idx="14"/>
          </p:nvPr>
        </p:nvSpPr>
        <p:spPr>
          <a:xfrm>
            <a:off x="882870" y="1975945"/>
            <a:ext cx="3026978" cy="2747678"/>
          </a:xfrm>
        </p:spPr>
        <p:txBody>
          <a:bodyPr/>
          <a:lstStyle/>
          <a:p>
            <a:pPr algn="ctr"/>
            <a:r>
              <a:rPr lang="ru-RU" sz="1600" dirty="0" smtClean="0"/>
              <a:t>Помещения для крупного рогатого скота</a:t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363194"/>
                </a:solidFill>
              </a:rPr>
              <a:t>3,0 тыс. мест</a:t>
            </a:r>
          </a:p>
          <a:p>
            <a:pPr algn="ctr"/>
            <a:r>
              <a:rPr lang="ru-RU" sz="1600" dirty="0" smtClean="0"/>
              <a:t>Элеватор на </a:t>
            </a:r>
            <a:r>
              <a:rPr lang="ru-RU" sz="1600" b="1" dirty="0" smtClean="0">
                <a:solidFill>
                  <a:srgbClr val="363194"/>
                </a:solidFill>
              </a:rPr>
              <a:t>20,0 </a:t>
            </a:r>
            <a:r>
              <a:rPr lang="ru-RU" sz="1600" b="1" dirty="0">
                <a:solidFill>
                  <a:srgbClr val="363194"/>
                </a:solidFill>
              </a:rPr>
              <a:t>тыс. т </a:t>
            </a:r>
            <a:r>
              <a:rPr lang="ru-RU" sz="1600" dirty="0" smtClean="0"/>
              <a:t>единовременного хранения</a:t>
            </a:r>
          </a:p>
          <a:p>
            <a:pPr algn="ctr"/>
            <a:endParaRPr lang="ru-RU" b="1" dirty="0">
              <a:solidFill>
                <a:srgbClr val="363194"/>
              </a:solidFill>
            </a:endParaRPr>
          </a:p>
          <a:p>
            <a:pPr algn="ctr"/>
            <a:endParaRPr lang="ru-RU" b="1" dirty="0">
              <a:solidFill>
                <a:srgbClr val="363194"/>
              </a:solidFill>
            </a:endParaRPr>
          </a:p>
        </p:txBody>
      </p:sp>
      <p:sp>
        <p:nvSpPr>
          <p:cNvPr id="11" name="Текст 1"/>
          <p:cNvSpPr>
            <a:spLocks noGrp="1"/>
          </p:cNvSpPr>
          <p:nvPr>
            <p:ph type="body" sz="quarter" idx="14"/>
          </p:nvPr>
        </p:nvSpPr>
        <p:spPr>
          <a:xfrm>
            <a:off x="4624553" y="1954923"/>
            <a:ext cx="3026978" cy="2747678"/>
          </a:xfrm>
        </p:spPr>
        <p:txBody>
          <a:bodyPr/>
          <a:lstStyle/>
          <a:p>
            <a:pPr algn="ctr"/>
            <a:r>
              <a:rPr lang="ru-RU" sz="1600" dirty="0" smtClean="0"/>
              <a:t>Гостиницы </a:t>
            </a:r>
            <a:r>
              <a:rPr lang="ru-RU" sz="1600" dirty="0"/>
              <a:t>на </a:t>
            </a:r>
            <a:r>
              <a:rPr lang="ru-RU" sz="1600" b="1" dirty="0" smtClean="0">
                <a:solidFill>
                  <a:srgbClr val="363194"/>
                </a:solidFill>
              </a:rPr>
              <a:t>60 </a:t>
            </a:r>
            <a:r>
              <a:rPr lang="ru-RU" sz="1600" b="1" dirty="0">
                <a:solidFill>
                  <a:srgbClr val="363194"/>
                </a:solidFill>
              </a:rPr>
              <a:t>мест</a:t>
            </a:r>
          </a:p>
          <a:p>
            <a:pPr algn="ctr"/>
            <a:r>
              <a:rPr lang="ru-RU" sz="1600" dirty="0" err="1"/>
              <a:t>Общетоварные</a:t>
            </a:r>
            <a:r>
              <a:rPr lang="ru-RU" sz="1600" dirty="0"/>
              <a:t> склады </a:t>
            </a:r>
            <a:br>
              <a:rPr lang="ru-RU" sz="1600" dirty="0"/>
            </a:br>
            <a:r>
              <a:rPr lang="ru-RU" sz="1600" b="1" dirty="0">
                <a:solidFill>
                  <a:srgbClr val="363194"/>
                </a:solidFill>
              </a:rPr>
              <a:t>29,2 тыс. кв. м</a:t>
            </a:r>
          </a:p>
          <a:p>
            <a:pPr algn="ctr"/>
            <a:r>
              <a:rPr lang="ru-RU" sz="1600" dirty="0" smtClean="0"/>
              <a:t>Предприятия торговли</a:t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363194"/>
                </a:solidFill>
              </a:rPr>
              <a:t>22,1 тыс. кв. м</a:t>
            </a:r>
          </a:p>
          <a:p>
            <a:pPr algn="ctr"/>
            <a:endParaRPr lang="ru-RU" b="1" dirty="0">
              <a:solidFill>
                <a:srgbClr val="363194"/>
              </a:solidFill>
            </a:endParaRPr>
          </a:p>
          <a:p>
            <a:pPr algn="ctr"/>
            <a:endParaRPr lang="ru-RU" b="1" dirty="0">
              <a:solidFill>
                <a:srgbClr val="363194"/>
              </a:solidFill>
            </a:endParaRPr>
          </a:p>
        </p:txBody>
      </p:sp>
      <p:sp>
        <p:nvSpPr>
          <p:cNvPr id="12" name="Текст 1"/>
          <p:cNvSpPr>
            <a:spLocks noGrp="1"/>
          </p:cNvSpPr>
          <p:nvPr>
            <p:ph type="body" sz="quarter" idx="14"/>
          </p:nvPr>
        </p:nvSpPr>
        <p:spPr>
          <a:xfrm>
            <a:off x="8439808" y="1965435"/>
            <a:ext cx="3026978" cy="2747678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363194"/>
                </a:solidFill>
              </a:rPr>
              <a:t>4</a:t>
            </a:r>
            <a:r>
              <a:rPr lang="ru-RU" sz="1600" dirty="0" smtClean="0"/>
              <a:t> комплекса дорожного сервиса</a:t>
            </a:r>
            <a:endParaRPr lang="ru-RU" sz="1600" b="1" dirty="0" smtClean="0">
              <a:solidFill>
                <a:srgbClr val="363194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363194"/>
                </a:solidFill>
              </a:rPr>
              <a:t>7</a:t>
            </a:r>
            <a:r>
              <a:rPr lang="ru-RU" sz="1600" dirty="0" smtClean="0"/>
              <a:t> автозаправочных станций</a:t>
            </a:r>
            <a:endParaRPr lang="ru-RU" sz="1600" b="1" dirty="0">
              <a:solidFill>
                <a:srgbClr val="363194"/>
              </a:solidFill>
            </a:endParaRPr>
          </a:p>
          <a:p>
            <a:pPr algn="ctr"/>
            <a:r>
              <a:rPr lang="ru-RU" sz="1600" dirty="0" smtClean="0"/>
              <a:t>Автоцентр </a:t>
            </a:r>
            <a:r>
              <a:rPr lang="ru-RU" sz="1600" b="1" dirty="0" smtClean="0">
                <a:solidFill>
                  <a:srgbClr val="363194"/>
                </a:solidFill>
              </a:rPr>
              <a:t>2,4 тыс. кв. м</a:t>
            </a:r>
            <a:endParaRPr lang="ru-RU" sz="1600" b="1" dirty="0">
              <a:solidFill>
                <a:srgbClr val="363194"/>
              </a:solidFill>
            </a:endParaRPr>
          </a:p>
          <a:p>
            <a:pPr algn="ctr"/>
            <a:endParaRPr lang="ru-RU" sz="1600" dirty="0" smtClean="0"/>
          </a:p>
          <a:p>
            <a:pPr algn="ctr"/>
            <a:endParaRPr lang="ru-RU" b="1" dirty="0">
              <a:solidFill>
                <a:srgbClr val="363194"/>
              </a:solidFill>
            </a:endParaRPr>
          </a:p>
          <a:p>
            <a:pPr algn="ctr"/>
            <a:endParaRPr lang="ru-RU" b="1" dirty="0">
              <a:solidFill>
                <a:srgbClr val="36319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2" y="3552825"/>
            <a:ext cx="3436884" cy="2770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78" y="3552825"/>
            <a:ext cx="3426371" cy="2770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1" y="3752851"/>
            <a:ext cx="3457903" cy="2553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9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ВВОД В ЭКСПЛУАТАЦИЮ СОЦИАЛЬНЫХ ОБЪЕКТОВ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в 2023 г.</a:t>
            </a:r>
            <a:endParaRPr lang="ru-RU" dirty="0"/>
          </a:p>
        </p:txBody>
      </p:sp>
      <p:sp>
        <p:nvSpPr>
          <p:cNvPr id="10" name="Текст 1"/>
          <p:cNvSpPr>
            <a:spLocks noGrp="1"/>
          </p:cNvSpPr>
          <p:nvPr>
            <p:ph type="body" sz="quarter" idx="14"/>
          </p:nvPr>
        </p:nvSpPr>
        <p:spPr>
          <a:xfrm>
            <a:off x="882870" y="1975945"/>
            <a:ext cx="3026978" cy="2747678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363194"/>
                </a:solidFill>
              </a:rPr>
              <a:t>3</a:t>
            </a:r>
            <a:r>
              <a:rPr lang="ru-RU" sz="1600" dirty="0" smtClean="0"/>
              <a:t> школы</a:t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363194"/>
                </a:solidFill>
              </a:rPr>
              <a:t>3885 ученических мест</a:t>
            </a:r>
          </a:p>
          <a:p>
            <a:pPr algn="ctr"/>
            <a:r>
              <a:rPr lang="ru-RU" sz="1600" dirty="0" smtClean="0"/>
              <a:t>Детский сад </a:t>
            </a:r>
            <a:r>
              <a:rPr lang="ru-RU" sz="1600" b="1" dirty="0" smtClean="0">
                <a:solidFill>
                  <a:srgbClr val="363194"/>
                </a:solidFill>
              </a:rPr>
              <a:t>140 мест</a:t>
            </a:r>
            <a:endParaRPr lang="ru-RU" sz="1600" b="1" dirty="0">
              <a:solidFill>
                <a:srgbClr val="363194"/>
              </a:solidFill>
            </a:endParaRPr>
          </a:p>
          <a:p>
            <a:pPr algn="ctr"/>
            <a:r>
              <a:rPr lang="ru-RU" sz="1600" dirty="0" smtClean="0"/>
              <a:t>Центр активного долголетия </a:t>
            </a:r>
            <a:r>
              <a:rPr lang="ru-RU" sz="1600" b="1" dirty="0" smtClean="0">
                <a:solidFill>
                  <a:srgbClr val="363194"/>
                </a:solidFill>
              </a:rPr>
              <a:t>132 места</a:t>
            </a:r>
            <a:endParaRPr lang="ru-RU" sz="1600" dirty="0" smtClean="0"/>
          </a:p>
          <a:p>
            <a:pPr algn="ctr"/>
            <a:endParaRPr lang="ru-RU" b="1" dirty="0">
              <a:solidFill>
                <a:srgbClr val="363194"/>
              </a:solidFill>
            </a:endParaRPr>
          </a:p>
          <a:p>
            <a:pPr algn="ctr"/>
            <a:endParaRPr lang="ru-RU" b="1" dirty="0">
              <a:solidFill>
                <a:srgbClr val="363194"/>
              </a:solidFill>
            </a:endParaRPr>
          </a:p>
        </p:txBody>
      </p:sp>
      <p:sp>
        <p:nvSpPr>
          <p:cNvPr id="11" name="Текст 1"/>
          <p:cNvSpPr>
            <a:spLocks noGrp="1"/>
          </p:cNvSpPr>
          <p:nvPr>
            <p:ph type="body" sz="quarter" idx="14"/>
          </p:nvPr>
        </p:nvSpPr>
        <p:spPr>
          <a:xfrm>
            <a:off x="4624553" y="1954923"/>
            <a:ext cx="3026978" cy="2747678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Лабораторно-диагностический корпус Областного онкологического диспансера </a:t>
            </a:r>
            <a:r>
              <a:rPr lang="ru-RU" sz="1600" b="1" dirty="0" smtClean="0">
                <a:solidFill>
                  <a:srgbClr val="363194"/>
                </a:solidFill>
              </a:rPr>
              <a:t>247 коек </a:t>
            </a:r>
            <a:br>
              <a:rPr lang="ru-RU" sz="1600" b="1" dirty="0" smtClean="0">
                <a:solidFill>
                  <a:srgbClr val="363194"/>
                </a:solidFill>
              </a:rPr>
            </a:br>
            <a:r>
              <a:rPr lang="ru-RU" sz="1600" b="1" dirty="0" smtClean="0">
                <a:solidFill>
                  <a:srgbClr val="363194"/>
                </a:solidFill>
              </a:rPr>
              <a:t>258 посещений в смену</a:t>
            </a:r>
          </a:p>
          <a:p>
            <a:pPr algn="ctr"/>
            <a:r>
              <a:rPr lang="ru-RU" sz="1600" dirty="0" smtClean="0"/>
              <a:t>Реконструкция Пензенской районной больницы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>
                <a:solidFill>
                  <a:srgbClr val="363194"/>
                </a:solidFill>
              </a:rPr>
              <a:t>50 </a:t>
            </a:r>
            <a:r>
              <a:rPr lang="ru-RU" sz="1600" b="1" dirty="0">
                <a:solidFill>
                  <a:srgbClr val="363194"/>
                </a:solidFill>
              </a:rPr>
              <a:t>посещений в смену </a:t>
            </a:r>
            <a:endParaRPr lang="ru-RU" sz="1600" b="1" dirty="0" smtClean="0">
              <a:solidFill>
                <a:srgbClr val="363194"/>
              </a:solidFill>
            </a:endParaRPr>
          </a:p>
          <a:p>
            <a:pPr algn="ctr"/>
            <a:endParaRPr lang="ru-RU" b="1" dirty="0">
              <a:solidFill>
                <a:srgbClr val="363194"/>
              </a:solidFill>
            </a:endParaRPr>
          </a:p>
        </p:txBody>
      </p:sp>
      <p:sp>
        <p:nvSpPr>
          <p:cNvPr id="12" name="Текст 1"/>
          <p:cNvSpPr>
            <a:spLocks noGrp="1"/>
          </p:cNvSpPr>
          <p:nvPr>
            <p:ph type="body" sz="quarter" idx="14"/>
          </p:nvPr>
        </p:nvSpPr>
        <p:spPr>
          <a:xfrm>
            <a:off x="8439808" y="1965435"/>
            <a:ext cx="3026978" cy="2747678"/>
          </a:xfrm>
        </p:spPr>
        <p:txBody>
          <a:bodyPr/>
          <a:lstStyle/>
          <a:p>
            <a:pPr algn="ctr"/>
            <a:r>
              <a:rPr lang="ru-RU" sz="1600" dirty="0"/>
              <a:t>Спортивный ледовый комплекс «</a:t>
            </a:r>
            <a:r>
              <a:rPr lang="ru-RU" sz="1600" dirty="0" smtClean="0"/>
              <a:t>Хрустальный»</a:t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363194"/>
                </a:solidFill>
              </a:rPr>
              <a:t>4,9 тыс. кв. м</a:t>
            </a:r>
            <a:endParaRPr lang="ru-RU" sz="1600" b="1" dirty="0">
              <a:solidFill>
                <a:srgbClr val="363194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363194"/>
                </a:solidFill>
              </a:rPr>
              <a:t>1</a:t>
            </a:r>
            <a:r>
              <a:rPr lang="ru-RU" sz="1600" dirty="0" smtClean="0"/>
              <a:t> физкультурно-оздоровительный комплекс</a:t>
            </a:r>
            <a:endParaRPr lang="ru-RU" sz="1600" b="1" dirty="0">
              <a:solidFill>
                <a:srgbClr val="363194"/>
              </a:solidFill>
            </a:endParaRPr>
          </a:p>
          <a:p>
            <a:pPr algn="ctr"/>
            <a:endParaRPr lang="ru-RU" b="1" dirty="0">
              <a:solidFill>
                <a:srgbClr val="363194"/>
              </a:solidFill>
            </a:endParaRPr>
          </a:p>
          <a:p>
            <a:pPr algn="ctr"/>
            <a:endParaRPr lang="ru-RU" b="1" dirty="0">
              <a:solidFill>
                <a:srgbClr val="36319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4" y="3486150"/>
            <a:ext cx="3533803" cy="2844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66" y="3920359"/>
            <a:ext cx="3457903" cy="2389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09" y="3343275"/>
            <a:ext cx="3405351" cy="2966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8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809297" y="1996966"/>
            <a:ext cx="2144110" cy="2995448"/>
          </a:xfrm>
        </p:spPr>
        <p:txBody>
          <a:bodyPr/>
          <a:lstStyle/>
          <a:p>
            <a:pPr algn="ctr"/>
            <a:r>
              <a:rPr lang="ru-RU" sz="1600" dirty="0" smtClean="0"/>
              <a:t>Водопровод мощностью </a:t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363194"/>
                </a:solidFill>
              </a:rPr>
              <a:t>10,2 тыс. куб. м</a:t>
            </a:r>
          </a:p>
          <a:p>
            <a:pPr algn="ctr"/>
            <a:r>
              <a:rPr lang="ru-RU" sz="1600" b="1" dirty="0" smtClean="0">
                <a:solidFill>
                  <a:srgbClr val="363194"/>
                </a:solidFill>
              </a:rPr>
              <a:t>2 </a:t>
            </a:r>
            <a:r>
              <a:rPr lang="ru-RU" sz="1600" dirty="0"/>
              <a:t>артезианские </a:t>
            </a:r>
            <a:r>
              <a:rPr lang="ru-RU" sz="1600" dirty="0" smtClean="0"/>
              <a:t>скважины</a:t>
            </a:r>
          </a:p>
          <a:p>
            <a:pPr algn="ctr"/>
            <a:r>
              <a:rPr lang="ru-RU" sz="1600" b="1" dirty="0">
                <a:solidFill>
                  <a:srgbClr val="363194"/>
                </a:solidFill>
              </a:rPr>
              <a:t>2</a:t>
            </a:r>
            <a:r>
              <a:rPr lang="ru-RU" sz="1600" dirty="0" smtClean="0"/>
              <a:t> буровых колодца</a:t>
            </a:r>
            <a:endParaRPr lang="ru-RU" sz="1600" dirty="0"/>
          </a:p>
          <a:p>
            <a:pPr algn="ctr"/>
            <a:endParaRPr lang="ru-RU" b="1" dirty="0">
              <a:solidFill>
                <a:srgbClr val="363194"/>
              </a:solidFill>
            </a:endParaRPr>
          </a:p>
          <a:p>
            <a:pPr algn="ctr"/>
            <a:endParaRPr lang="ru-RU" b="1" dirty="0">
              <a:solidFill>
                <a:srgbClr val="363194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ВВОД В ЭКСПЛУАТАЦИЮ ЛИНЕЙНЫХ ОБЪЕКТОВ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в 2023 г.</a:t>
            </a:r>
            <a:endParaRPr lang="ru-RU" dirty="0"/>
          </a:p>
        </p:txBody>
      </p:sp>
      <p:sp>
        <p:nvSpPr>
          <p:cNvPr id="12" name="Текст 1"/>
          <p:cNvSpPr>
            <a:spLocks noGrp="1"/>
          </p:cNvSpPr>
          <p:nvPr>
            <p:ph type="body" sz="quarter" idx="14"/>
          </p:nvPr>
        </p:nvSpPr>
        <p:spPr>
          <a:xfrm>
            <a:off x="3573517" y="2028497"/>
            <a:ext cx="2280745" cy="2995448"/>
          </a:xfrm>
        </p:spPr>
        <p:txBody>
          <a:bodyPr/>
          <a:lstStyle/>
          <a:p>
            <a:pPr algn="ctr"/>
            <a:r>
              <a:rPr lang="ru-RU" sz="1600" dirty="0"/>
              <a:t>Газовые сети </a:t>
            </a:r>
            <a:br>
              <a:rPr lang="ru-RU" sz="1600" dirty="0"/>
            </a:br>
            <a:r>
              <a:rPr lang="ru-RU" sz="1600" b="1" dirty="0">
                <a:solidFill>
                  <a:srgbClr val="363194"/>
                </a:solidFill>
              </a:rPr>
              <a:t>418,7 км</a:t>
            </a:r>
          </a:p>
          <a:p>
            <a:pPr algn="ctr"/>
            <a:r>
              <a:rPr lang="ru-RU" sz="1600" dirty="0"/>
              <a:t>Линии электропередачи </a:t>
            </a:r>
            <a:br>
              <a:rPr lang="ru-RU" sz="1600" dirty="0"/>
            </a:br>
            <a:r>
              <a:rPr lang="ru-RU" sz="1600" b="1" dirty="0">
                <a:solidFill>
                  <a:srgbClr val="363194"/>
                </a:solidFill>
              </a:rPr>
              <a:t>257,1 км</a:t>
            </a:r>
          </a:p>
          <a:p>
            <a:pPr algn="ctr"/>
            <a:r>
              <a:rPr lang="ru-RU" sz="1600" dirty="0" smtClean="0"/>
              <a:t>Водопроводные сети </a:t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363194"/>
                </a:solidFill>
              </a:rPr>
              <a:t>5,3 км</a:t>
            </a:r>
          </a:p>
          <a:p>
            <a:pPr algn="ctr"/>
            <a:r>
              <a:rPr lang="ru-RU" sz="1600" dirty="0" smtClean="0"/>
              <a:t>Канализационные сети </a:t>
            </a:r>
            <a:r>
              <a:rPr lang="ru-RU" sz="1600" b="1" dirty="0" smtClean="0">
                <a:solidFill>
                  <a:srgbClr val="363194"/>
                </a:solidFill>
              </a:rPr>
              <a:t>3,8 </a:t>
            </a:r>
            <a:r>
              <a:rPr lang="ru-RU" sz="1600" b="1" dirty="0">
                <a:solidFill>
                  <a:srgbClr val="363194"/>
                </a:solidFill>
              </a:rPr>
              <a:t>км</a:t>
            </a:r>
          </a:p>
          <a:p>
            <a:pPr algn="ctr"/>
            <a:endParaRPr lang="ru-RU" sz="1600" b="1" dirty="0">
              <a:solidFill>
                <a:srgbClr val="363194"/>
              </a:solidFill>
            </a:endParaRPr>
          </a:p>
          <a:p>
            <a:pPr algn="ctr"/>
            <a:endParaRPr lang="ru-RU" b="1" dirty="0">
              <a:solidFill>
                <a:srgbClr val="363194"/>
              </a:solidFill>
            </a:endParaRPr>
          </a:p>
          <a:p>
            <a:pPr algn="ctr"/>
            <a:endParaRPr lang="ru-RU" b="1" dirty="0">
              <a:solidFill>
                <a:srgbClr val="363194"/>
              </a:solidFill>
            </a:endParaRPr>
          </a:p>
        </p:txBody>
      </p:sp>
      <p:sp>
        <p:nvSpPr>
          <p:cNvPr id="13" name="Текст 1"/>
          <p:cNvSpPr>
            <a:spLocks noGrp="1"/>
          </p:cNvSpPr>
          <p:nvPr>
            <p:ph type="body" sz="quarter" idx="14"/>
          </p:nvPr>
        </p:nvSpPr>
        <p:spPr>
          <a:xfrm>
            <a:off x="6316717" y="1986455"/>
            <a:ext cx="2406869" cy="3121573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Волоконно-оптические линии связи</a:t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363194"/>
                </a:solidFill>
              </a:rPr>
              <a:t>60,8 км</a:t>
            </a:r>
          </a:p>
          <a:p>
            <a:pPr algn="ctr"/>
            <a:r>
              <a:rPr lang="ru-RU" sz="1600" b="1" dirty="0" smtClean="0">
                <a:solidFill>
                  <a:srgbClr val="363194"/>
                </a:solidFill>
              </a:rPr>
              <a:t>20 </a:t>
            </a:r>
            <a:r>
              <a:rPr lang="ru-RU" sz="1600" dirty="0" smtClean="0"/>
              <a:t>вышек связи</a:t>
            </a:r>
          </a:p>
          <a:p>
            <a:pPr algn="ctr"/>
            <a:r>
              <a:rPr lang="ru-RU" sz="1600" dirty="0" smtClean="0"/>
              <a:t>Трансформаторно-понизительные </a:t>
            </a:r>
            <a:r>
              <a:rPr lang="ru-RU" sz="1600" dirty="0"/>
              <a:t>подстанции мощностью</a:t>
            </a:r>
            <a:r>
              <a:rPr lang="ru-RU" sz="1600" b="1" dirty="0" smtClean="0">
                <a:solidFill>
                  <a:srgbClr val="363194"/>
                </a:solidFill>
              </a:rPr>
              <a:t> 33,3 МВА</a:t>
            </a:r>
            <a:endParaRPr lang="ru-RU" sz="1600" b="1" dirty="0">
              <a:solidFill>
                <a:srgbClr val="363194"/>
              </a:solidFill>
            </a:endParaRPr>
          </a:p>
          <a:p>
            <a:pPr algn="ctr"/>
            <a:endParaRPr lang="ru-RU" sz="1600" b="1" dirty="0">
              <a:solidFill>
                <a:srgbClr val="363194"/>
              </a:solidFill>
            </a:endParaRPr>
          </a:p>
          <a:p>
            <a:pPr algn="ctr"/>
            <a:endParaRPr lang="ru-RU" sz="1600" b="1" dirty="0">
              <a:solidFill>
                <a:srgbClr val="363194"/>
              </a:solidFill>
            </a:endParaRPr>
          </a:p>
        </p:txBody>
      </p:sp>
      <p:sp>
        <p:nvSpPr>
          <p:cNvPr id="14" name="Текст 1"/>
          <p:cNvSpPr>
            <a:spLocks noGrp="1"/>
          </p:cNvSpPr>
          <p:nvPr>
            <p:ph type="body" sz="quarter" idx="14"/>
          </p:nvPr>
        </p:nvSpPr>
        <p:spPr>
          <a:xfrm>
            <a:off x="9270124" y="2049516"/>
            <a:ext cx="2144110" cy="2995448"/>
          </a:xfrm>
        </p:spPr>
        <p:txBody>
          <a:bodyPr/>
          <a:lstStyle/>
          <a:p>
            <a:pPr algn="ctr"/>
            <a:r>
              <a:rPr lang="ru-RU" sz="1600" dirty="0" smtClean="0"/>
              <a:t>Автомобильные дороги с твердым покрытием</a:t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363194"/>
                </a:solidFill>
              </a:rPr>
              <a:t>8,9 км</a:t>
            </a:r>
          </a:p>
          <a:p>
            <a:pPr algn="ctr"/>
            <a:r>
              <a:rPr lang="ru-RU" sz="1600" b="1" dirty="0">
                <a:solidFill>
                  <a:srgbClr val="363194"/>
                </a:solidFill>
              </a:rPr>
              <a:t>2</a:t>
            </a:r>
            <a:r>
              <a:rPr lang="ru-RU" sz="1600" dirty="0" smtClean="0"/>
              <a:t> моста общей протяженностью </a:t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363194"/>
                </a:solidFill>
              </a:rPr>
              <a:t>124 </a:t>
            </a:r>
            <a:r>
              <a:rPr lang="ru-RU" sz="1600" b="1" dirty="0" err="1">
                <a:solidFill>
                  <a:srgbClr val="363194"/>
                </a:solidFill>
              </a:rPr>
              <a:t>пог</a:t>
            </a:r>
            <a:r>
              <a:rPr lang="ru-RU" sz="1600" b="1" dirty="0">
                <a:solidFill>
                  <a:srgbClr val="363194"/>
                </a:solidFill>
              </a:rPr>
              <a:t>. м</a:t>
            </a:r>
          </a:p>
          <a:p>
            <a:pPr algn="ctr"/>
            <a:endParaRPr lang="ru-RU" b="1" dirty="0">
              <a:solidFill>
                <a:srgbClr val="36319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5769"/>
          <a:stretch/>
        </p:blipFill>
        <p:spPr bwMode="auto">
          <a:xfrm>
            <a:off x="9017876" y="3762704"/>
            <a:ext cx="2638096" cy="2543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r="17667"/>
          <a:stretch/>
        </p:blipFill>
        <p:spPr bwMode="auto">
          <a:xfrm>
            <a:off x="599090" y="3762703"/>
            <a:ext cx="2617076" cy="2543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41" y="4456386"/>
            <a:ext cx="2606566" cy="1849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93" y="4162426"/>
            <a:ext cx="2596055" cy="2143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0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лайд &quot;Содержание&quot;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лайды &quot;Раздел&quot;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Пустой слайд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4370</TotalTime>
  <Words>834</Words>
  <Application>Microsoft Office PowerPoint</Application>
  <PresentationFormat>Произвольный</PresentationFormat>
  <Paragraphs>276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Титульный слайд</vt:lpstr>
      <vt:lpstr>Слайд "Содержание"</vt:lpstr>
      <vt:lpstr>Слайды "Раздел"</vt:lpstr>
      <vt:lpstr>Информационные слайды</vt:lpstr>
      <vt:lpstr>Пустой слайд</vt:lpstr>
      <vt:lpstr>1_Информационные слайды</vt:lpstr>
      <vt:lpstr>2_Информационные слайды</vt:lpstr>
      <vt:lpstr>3_Информационные слайды</vt:lpstr>
      <vt:lpstr>4_Информационные слайды</vt:lpstr>
      <vt:lpstr>5_Информационные слайды</vt:lpstr>
      <vt:lpstr>6_Информационные слайды</vt:lpstr>
      <vt:lpstr>СОЦИАЛЬНО-ЭКОНОМИЧЕСКОЕ ПОЛОЖЕНИЕ </vt:lpstr>
      <vt:lpstr>ВЫПОЛНЕНИЕ ФЕДЕРАЛЬНОГО ПЛАНА  СТАТИСТИЧЕСКИХ РАБОТ</vt:lpstr>
      <vt:lpstr>СТАТИСТИЧЕСКИЕ НАБЛЮДЕНИЯ И ОБСЛЕДОВАНИЯ</vt:lpstr>
      <vt:lpstr>СТАТИСТИЧЕСКИЕ НАБЛЮДЕНИЯ И ОБСЛЕДОВАНИЯ</vt:lpstr>
      <vt:lpstr>ПРОМЫШЛЕННОЕ ПРОИЗВОДСТВО </vt:lpstr>
      <vt:lpstr>ЖИЛИЩНОЕ СТРОИТЕЛЬСТВО</vt:lpstr>
      <vt:lpstr>ВВОД В ЭКСПЛУАТАЦИЮ ПРОИЗВОДСТВЕННЫХ МОЩНОСТЕЙ</vt:lpstr>
      <vt:lpstr>ВВОД В ЭКСПЛУАТАЦИЮ СОЦИАЛЬНЫХ ОБЪЕКТОВ</vt:lpstr>
      <vt:lpstr>ВВОД В ЭКСПЛУАТАЦИЮ ЛИНЕЙНЫХ ОБЪЕКТОВ</vt:lpstr>
      <vt:lpstr>СЕЛЬСКОЕ ХОЗЯЙСТВО</vt:lpstr>
      <vt:lpstr>СЕЛЬСКОЕ ХОЗЯЙСТВО</vt:lpstr>
      <vt:lpstr>ОБОРОТ РОЗНИЧНОЙ ТОРГОВЛИ</vt:lpstr>
      <vt:lpstr>ИНДЕКС ПОТРЕБИТЕЛЬСКИХ ЦЕН</vt:lpstr>
      <vt:lpstr>ЧИСЛЕННОСТЬ И ЗАРАБОТНАЯ ПЛАТА РАБОТНИКОВ ВСЕХ ОРГАНИЗАЦИЙ</vt:lpstr>
      <vt:lpstr>СРЕДНЕМЕСЯЧНАЯ НАЧИСЛЕННАЯ ЗАРАБОТНАЯ ПЛАТА РАБОТНИКОВ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Токарева Екатерина Дмитриевна</dc:creator>
  <cp:lastModifiedBy>NTA</cp:lastModifiedBy>
  <cp:revision>392</cp:revision>
  <cp:lastPrinted>2024-02-15T13:32:51Z</cp:lastPrinted>
  <dcterms:created xsi:type="dcterms:W3CDTF">2023-12-06T11:24:07Z</dcterms:created>
  <dcterms:modified xsi:type="dcterms:W3CDTF">2024-02-20T05:23:24Z</dcterms:modified>
</cp:coreProperties>
</file>